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367CB-30E1-4F82-924C-E9303AA6732A}" v="158" dt="2020-11-07T10:39:36.588"/>
    <p1510:client id="{85D765E2-9A7D-42F1-AD27-7FEA0FDEBD02}" v="937" dt="2020-11-03T17:54:36.398"/>
    <p1510:client id="{948F1424-B8B8-436C-82A2-1F1F357E048A}" v="1591" dt="2020-11-04T07:50:39.700"/>
    <p1510:client id="{B480DDFE-24FF-4608-9C96-9B0A5E6A52A0}" v="69" dt="2020-11-04T13:59:43.683"/>
    <p1510:client id="{B52524C4-76C6-49AD-B577-8778EA022FFE}" v="2174" dt="2020-11-04T07:26:48.810"/>
    <p1510:client id="{B8435D5C-938C-46AC-915B-0F46C004BEF5}" v="181" dt="2020-11-04T13:56:01.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Molicka" userId="S::lmol858@zsksosnowiec.onmicrosoft.com::9509be48-4e35-4f0c-baa3-b014370918d6" providerId="AD" clId="Web-{B8435D5C-938C-46AC-915B-0F46C004BEF5}"/>
    <pc:docChg chg="modSld">
      <pc:chgData name="Lena Molicka" userId="S::lmol858@zsksosnowiec.onmicrosoft.com::9509be48-4e35-4f0c-baa3-b014370918d6" providerId="AD" clId="Web-{B8435D5C-938C-46AC-915B-0F46C004BEF5}" dt="2020-11-04T13:56:01.840" v="178" actId="20577"/>
      <pc:docMkLst>
        <pc:docMk/>
      </pc:docMkLst>
      <pc:sldChg chg="modSp">
        <pc:chgData name="Lena Molicka" userId="S::lmol858@zsksosnowiec.onmicrosoft.com::9509be48-4e35-4f0c-baa3-b014370918d6" providerId="AD" clId="Web-{B8435D5C-938C-46AC-915B-0F46C004BEF5}" dt="2020-11-04T13:52:30.710" v="44" actId="20577"/>
        <pc:sldMkLst>
          <pc:docMk/>
          <pc:sldMk cId="650317164" sldId="256"/>
        </pc:sldMkLst>
        <pc:spChg chg="mod">
          <ac:chgData name="Lena Molicka" userId="S::lmol858@zsksosnowiec.onmicrosoft.com::9509be48-4e35-4f0c-baa3-b014370918d6" providerId="AD" clId="Web-{B8435D5C-938C-46AC-915B-0F46C004BEF5}" dt="2020-11-04T13:52:30.710" v="44" actId="20577"/>
          <ac:spMkLst>
            <pc:docMk/>
            <pc:sldMk cId="650317164" sldId="256"/>
            <ac:spMk id="2" creationId="{00000000-0000-0000-0000-000000000000}"/>
          </ac:spMkLst>
        </pc:spChg>
      </pc:sldChg>
      <pc:sldChg chg="modSp">
        <pc:chgData name="Lena Molicka" userId="S::lmol858@zsksosnowiec.onmicrosoft.com::9509be48-4e35-4f0c-baa3-b014370918d6" providerId="AD" clId="Web-{B8435D5C-938C-46AC-915B-0F46C004BEF5}" dt="2020-11-04T13:56:01.840" v="177" actId="20577"/>
        <pc:sldMkLst>
          <pc:docMk/>
          <pc:sldMk cId="3819783381" sldId="257"/>
        </pc:sldMkLst>
        <pc:spChg chg="mod">
          <ac:chgData name="Lena Molicka" userId="S::lmol858@zsksosnowiec.onmicrosoft.com::9509be48-4e35-4f0c-baa3-b014370918d6" providerId="AD" clId="Web-{B8435D5C-938C-46AC-915B-0F46C004BEF5}" dt="2020-11-04T13:56:01.840" v="177" actId="20577"/>
          <ac:spMkLst>
            <pc:docMk/>
            <pc:sldMk cId="3819783381" sldId="257"/>
            <ac:spMk id="3" creationId="{971A3AA6-EC43-499F-87E5-E20E13F10297}"/>
          </ac:spMkLst>
        </pc:spChg>
      </pc:sldChg>
    </pc:docChg>
  </pc:docChgLst>
  <pc:docChgLst>
    <pc:chgData name="Jolanta Opuchlik" userId="S::jolanta.opuchlik@zsksosnowiec.onmicrosoft.com::9c51aaec-d3c6-4f03-ac28-5af39c040d44" providerId="AD" clId="Web-{63C367CB-30E1-4F82-924C-E9303AA6732A}"/>
    <pc:docChg chg="modSld">
      <pc:chgData name="Jolanta Opuchlik" userId="S::jolanta.opuchlik@zsksosnowiec.onmicrosoft.com::9c51aaec-d3c6-4f03-ac28-5af39c040d44" providerId="AD" clId="Web-{63C367CB-30E1-4F82-924C-E9303AA6732A}" dt="2020-11-07T10:39:36.197" v="156" actId="20577"/>
      <pc:docMkLst>
        <pc:docMk/>
      </pc:docMkLst>
      <pc:sldChg chg="modSp">
        <pc:chgData name="Jolanta Opuchlik" userId="S::jolanta.opuchlik@zsksosnowiec.onmicrosoft.com::9c51aaec-d3c6-4f03-ac28-5af39c040d44" providerId="AD" clId="Web-{63C367CB-30E1-4F82-924C-E9303AA6732A}" dt="2020-11-07T10:34:27.459" v="106" actId="20577"/>
        <pc:sldMkLst>
          <pc:docMk/>
          <pc:sldMk cId="3819783381" sldId="257"/>
        </pc:sldMkLst>
        <pc:spChg chg="mod">
          <ac:chgData name="Jolanta Opuchlik" userId="S::jolanta.opuchlik@zsksosnowiec.onmicrosoft.com::9c51aaec-d3c6-4f03-ac28-5af39c040d44" providerId="AD" clId="Web-{63C367CB-30E1-4F82-924C-E9303AA6732A}" dt="2020-11-07T10:34:27.459" v="106" actId="20577"/>
          <ac:spMkLst>
            <pc:docMk/>
            <pc:sldMk cId="3819783381" sldId="257"/>
            <ac:spMk id="3" creationId="{971A3AA6-EC43-499F-87E5-E20E13F10297}"/>
          </ac:spMkLst>
        </pc:spChg>
      </pc:sldChg>
      <pc:sldChg chg="modSp">
        <pc:chgData name="Jolanta Opuchlik" userId="S::jolanta.opuchlik@zsksosnowiec.onmicrosoft.com::9c51aaec-d3c6-4f03-ac28-5af39c040d44" providerId="AD" clId="Web-{63C367CB-30E1-4F82-924C-E9303AA6732A}" dt="2020-11-07T10:35:47.898" v="118" actId="20577"/>
        <pc:sldMkLst>
          <pc:docMk/>
          <pc:sldMk cId="108981906" sldId="258"/>
        </pc:sldMkLst>
        <pc:spChg chg="mod">
          <ac:chgData name="Jolanta Opuchlik" userId="S::jolanta.opuchlik@zsksosnowiec.onmicrosoft.com::9c51aaec-d3c6-4f03-ac28-5af39c040d44" providerId="AD" clId="Web-{63C367CB-30E1-4F82-924C-E9303AA6732A}" dt="2020-11-07T10:35:47.898" v="118" actId="20577"/>
          <ac:spMkLst>
            <pc:docMk/>
            <pc:sldMk cId="108981906" sldId="258"/>
            <ac:spMk id="3" creationId="{3E5CD02E-96F4-4FE9-9A3F-7BCB44D12EDD}"/>
          </ac:spMkLst>
        </pc:spChg>
      </pc:sldChg>
      <pc:sldChg chg="modSp">
        <pc:chgData name="Jolanta Opuchlik" userId="S::jolanta.opuchlik@zsksosnowiec.onmicrosoft.com::9c51aaec-d3c6-4f03-ac28-5af39c040d44" providerId="AD" clId="Web-{63C367CB-30E1-4F82-924C-E9303AA6732A}" dt="2020-11-07T10:39:32.979" v="154" actId="20577"/>
        <pc:sldMkLst>
          <pc:docMk/>
          <pc:sldMk cId="717791930" sldId="259"/>
        </pc:sldMkLst>
        <pc:spChg chg="mod">
          <ac:chgData name="Jolanta Opuchlik" userId="S::jolanta.opuchlik@zsksosnowiec.onmicrosoft.com::9c51aaec-d3c6-4f03-ac28-5af39c040d44" providerId="AD" clId="Web-{63C367CB-30E1-4F82-924C-E9303AA6732A}" dt="2020-11-07T10:39:32.979" v="154" actId="20577"/>
          <ac:spMkLst>
            <pc:docMk/>
            <pc:sldMk cId="717791930" sldId="259"/>
            <ac:spMk id="2" creationId="{8A87A839-AABD-4D7E-9CE7-5BC592309F6C}"/>
          </ac:spMkLst>
        </pc:spChg>
      </pc:sldChg>
      <pc:sldChg chg="modSp">
        <pc:chgData name="Jolanta Opuchlik" userId="S::jolanta.opuchlik@zsksosnowiec.onmicrosoft.com::9c51aaec-d3c6-4f03-ac28-5af39c040d44" providerId="AD" clId="Web-{63C367CB-30E1-4F82-924C-E9303AA6732A}" dt="2020-11-07T10:37:12.086" v="124" actId="20577"/>
        <pc:sldMkLst>
          <pc:docMk/>
          <pc:sldMk cId="2642684786" sldId="261"/>
        </pc:sldMkLst>
        <pc:spChg chg="mod">
          <ac:chgData name="Jolanta Opuchlik" userId="S::jolanta.opuchlik@zsksosnowiec.onmicrosoft.com::9c51aaec-d3c6-4f03-ac28-5af39c040d44" providerId="AD" clId="Web-{63C367CB-30E1-4F82-924C-E9303AA6732A}" dt="2020-11-07T10:37:12.086" v="124" actId="20577"/>
          <ac:spMkLst>
            <pc:docMk/>
            <pc:sldMk cId="2642684786" sldId="261"/>
            <ac:spMk id="3" creationId="{7D51EA67-70F6-4D26-9092-E16B5AE7F6DD}"/>
          </ac:spMkLst>
        </pc:spChg>
      </pc:sldChg>
      <pc:sldChg chg="modSp">
        <pc:chgData name="Jolanta Opuchlik" userId="S::jolanta.opuchlik@zsksosnowiec.onmicrosoft.com::9c51aaec-d3c6-4f03-ac28-5af39c040d44" providerId="AD" clId="Web-{63C367CB-30E1-4F82-924C-E9303AA6732A}" dt="2020-11-07T10:37:41.634" v="130" actId="20577"/>
        <pc:sldMkLst>
          <pc:docMk/>
          <pc:sldMk cId="2331612032" sldId="263"/>
        </pc:sldMkLst>
        <pc:spChg chg="mod">
          <ac:chgData name="Jolanta Opuchlik" userId="S::jolanta.opuchlik@zsksosnowiec.onmicrosoft.com::9c51aaec-d3c6-4f03-ac28-5af39c040d44" providerId="AD" clId="Web-{63C367CB-30E1-4F82-924C-E9303AA6732A}" dt="2020-11-07T10:37:41.634" v="130" actId="20577"/>
          <ac:spMkLst>
            <pc:docMk/>
            <pc:sldMk cId="2331612032" sldId="263"/>
            <ac:spMk id="3" creationId="{6BA290E1-6F14-45F0-A9E0-AEF1E9234D2F}"/>
          </ac:spMkLst>
        </pc:spChg>
      </pc:sldChg>
      <pc:sldChg chg="modSp">
        <pc:chgData name="Jolanta Opuchlik" userId="S::jolanta.opuchlik@zsksosnowiec.onmicrosoft.com::9c51aaec-d3c6-4f03-ac28-5af39c040d44" providerId="AD" clId="Web-{63C367CB-30E1-4F82-924C-E9303AA6732A}" dt="2020-11-07T10:38:22.431" v="138" actId="20577"/>
        <pc:sldMkLst>
          <pc:docMk/>
          <pc:sldMk cId="3887917342" sldId="264"/>
        </pc:sldMkLst>
        <pc:spChg chg="mod">
          <ac:chgData name="Jolanta Opuchlik" userId="S::jolanta.opuchlik@zsksosnowiec.onmicrosoft.com::9c51aaec-d3c6-4f03-ac28-5af39c040d44" providerId="AD" clId="Web-{63C367CB-30E1-4F82-924C-E9303AA6732A}" dt="2020-11-07T10:38:22.431" v="138" actId="20577"/>
          <ac:spMkLst>
            <pc:docMk/>
            <pc:sldMk cId="3887917342" sldId="264"/>
            <ac:spMk id="3" creationId="{7528DB02-2F3E-411B-A267-5E7BD8DA4210}"/>
          </ac:spMkLst>
        </pc:spChg>
      </pc:sldChg>
      <pc:sldChg chg="modSp">
        <pc:chgData name="Jolanta Opuchlik" userId="S::jolanta.opuchlik@zsksosnowiec.onmicrosoft.com::9c51aaec-d3c6-4f03-ac28-5af39c040d44" providerId="AD" clId="Web-{63C367CB-30E1-4F82-924C-E9303AA6732A}" dt="2020-11-07T10:38:56.931" v="150" actId="20577"/>
        <pc:sldMkLst>
          <pc:docMk/>
          <pc:sldMk cId="341090624" sldId="265"/>
        </pc:sldMkLst>
        <pc:spChg chg="mod">
          <ac:chgData name="Jolanta Opuchlik" userId="S::jolanta.opuchlik@zsksosnowiec.onmicrosoft.com::9c51aaec-d3c6-4f03-ac28-5af39c040d44" providerId="AD" clId="Web-{63C367CB-30E1-4F82-924C-E9303AA6732A}" dt="2020-11-07T10:38:56.931" v="150" actId="20577"/>
          <ac:spMkLst>
            <pc:docMk/>
            <pc:sldMk cId="341090624" sldId="265"/>
            <ac:spMk id="3" creationId="{98310692-A4BF-498A-9EFF-41D0D0C9ED56}"/>
          </ac:spMkLst>
        </pc:spChg>
      </pc:sldChg>
    </pc:docChg>
  </pc:docChgLst>
  <pc:docChgLst>
    <pc:chgData name="Lena Molicka" userId="S::lmol858@zsksosnowiec.onmicrosoft.com::9509be48-4e35-4f0c-baa3-b014370918d6" providerId="AD" clId="Web-{85D765E2-9A7D-42F1-AD27-7FEA0FDEBD02}"/>
    <pc:docChg chg="addSld modSld addMainMaster delMainMaster">
      <pc:chgData name="Lena Molicka" userId="S::lmol858@zsksosnowiec.onmicrosoft.com::9509be48-4e35-4f0c-baa3-b014370918d6" providerId="AD" clId="Web-{85D765E2-9A7D-42F1-AD27-7FEA0FDEBD02}" dt="2020-11-03T17:54:36.398" v="939" actId="20577"/>
      <pc:docMkLst>
        <pc:docMk/>
      </pc:docMkLst>
      <pc:sldChg chg="addSp delSp modSp mod setBg modClrScheme setClrOvrMap chgLayout">
        <pc:chgData name="Lena Molicka" userId="S::lmol858@zsksosnowiec.onmicrosoft.com::9509be48-4e35-4f0c-baa3-b014370918d6" providerId="AD" clId="Web-{85D765E2-9A7D-42F1-AD27-7FEA0FDEBD02}" dt="2020-11-03T17:36:41.030" v="89" actId="20577"/>
        <pc:sldMkLst>
          <pc:docMk/>
          <pc:sldMk cId="650317164" sldId="256"/>
        </pc:sldMkLst>
        <pc:spChg chg="mod">
          <ac:chgData name="Lena Molicka" userId="S::lmol858@zsksosnowiec.onmicrosoft.com::9509be48-4e35-4f0c-baa3-b014370918d6" providerId="AD" clId="Web-{85D765E2-9A7D-42F1-AD27-7FEA0FDEBD02}" dt="2020-11-03T17:36:35.436" v="88"/>
          <ac:spMkLst>
            <pc:docMk/>
            <pc:sldMk cId="650317164" sldId="256"/>
            <ac:spMk id="2" creationId="{00000000-0000-0000-0000-000000000000}"/>
          </ac:spMkLst>
        </pc:spChg>
        <pc:spChg chg="mod">
          <ac:chgData name="Lena Molicka" userId="S::lmol858@zsksosnowiec.onmicrosoft.com::9509be48-4e35-4f0c-baa3-b014370918d6" providerId="AD" clId="Web-{85D765E2-9A7D-42F1-AD27-7FEA0FDEBD02}" dt="2020-11-03T17:36:41.030" v="89" actId="20577"/>
          <ac:spMkLst>
            <pc:docMk/>
            <pc:sldMk cId="650317164" sldId="256"/>
            <ac:spMk id="3" creationId="{00000000-0000-0000-0000-000000000000}"/>
          </ac:spMkLst>
        </pc:spChg>
        <pc:spChg chg="add mod ord">
          <ac:chgData name="Lena Molicka" userId="S::lmol858@zsksosnowiec.onmicrosoft.com::9509be48-4e35-4f0c-baa3-b014370918d6" providerId="AD" clId="Web-{85D765E2-9A7D-42F1-AD27-7FEA0FDEBD02}" dt="2020-11-03T17:36:35.436" v="88"/>
          <ac:spMkLst>
            <pc:docMk/>
            <pc:sldMk cId="650317164" sldId="256"/>
            <ac:spMk id="5" creationId="{604AC612-A395-4020-B804-1BA66260439C}"/>
          </ac:spMkLst>
        </pc:spChg>
        <pc:spChg chg="add mod">
          <ac:chgData name="Lena Molicka" userId="S::lmol858@zsksosnowiec.onmicrosoft.com::9509be48-4e35-4f0c-baa3-b014370918d6" providerId="AD" clId="Web-{85D765E2-9A7D-42F1-AD27-7FEA0FDEBD02}" dt="2020-11-03T17:36:20.498" v="86" actId="1076"/>
          <ac:spMkLst>
            <pc:docMk/>
            <pc:sldMk cId="650317164" sldId="256"/>
            <ac:spMk id="7" creationId="{A70D2A71-EA1A-414D-9613-72BE5BA94970}"/>
          </ac:spMkLst>
        </pc:spChg>
        <pc:spChg chg="add mod">
          <ac:chgData name="Lena Molicka" userId="S::lmol858@zsksosnowiec.onmicrosoft.com::9509be48-4e35-4f0c-baa3-b014370918d6" providerId="AD" clId="Web-{85D765E2-9A7D-42F1-AD27-7FEA0FDEBD02}" dt="2020-11-03T17:33:32.542" v="50" actId="1076"/>
          <ac:spMkLst>
            <pc:docMk/>
            <pc:sldMk cId="650317164" sldId="256"/>
            <ac:spMk id="8" creationId="{AC4244B1-24A3-4039-94AB-0CEAED1678CC}"/>
          </ac:spMkLst>
        </pc:spChg>
        <pc:spChg chg="add del">
          <ac:chgData name="Lena Molicka" userId="S::lmol858@zsksosnowiec.onmicrosoft.com::9509be48-4e35-4f0c-baa3-b014370918d6" providerId="AD" clId="Web-{85D765E2-9A7D-42F1-AD27-7FEA0FDEBD02}" dt="2020-11-03T17:34:36.199" v="60"/>
          <ac:spMkLst>
            <pc:docMk/>
            <pc:sldMk cId="650317164" sldId="256"/>
            <ac:spMk id="10" creationId="{71B2258F-86CA-4D4D-8270-BC05FCDEBFB3}"/>
          </ac:spMkLst>
        </pc:spChg>
        <pc:spChg chg="add del">
          <ac:chgData name="Lena Molicka" userId="S::lmol858@zsksosnowiec.onmicrosoft.com::9509be48-4e35-4f0c-baa3-b014370918d6" providerId="AD" clId="Web-{85D765E2-9A7D-42F1-AD27-7FEA0FDEBD02}" dt="2020-11-03T17:36:35.436" v="88"/>
          <ac:spMkLst>
            <pc:docMk/>
            <pc:sldMk cId="650317164" sldId="256"/>
            <ac:spMk id="15" creationId="{8A95209C-5275-4E15-8EA7-7F42980ABF2D}"/>
          </ac:spMkLst>
        </pc:spChg>
        <pc:spChg chg="add del">
          <ac:chgData name="Lena Molicka" userId="S::lmol858@zsksosnowiec.onmicrosoft.com::9509be48-4e35-4f0c-baa3-b014370918d6" providerId="AD" clId="Web-{85D765E2-9A7D-42F1-AD27-7FEA0FDEBD02}" dt="2020-11-03T17:36:35.436" v="88"/>
          <ac:spMkLst>
            <pc:docMk/>
            <pc:sldMk cId="650317164" sldId="256"/>
            <ac:spMk id="17" creationId="{4F2ED431-E304-4FF0-9F4E-032783C9D612}"/>
          </ac:spMkLst>
        </pc:spChg>
        <pc:spChg chg="add del">
          <ac:chgData name="Lena Molicka" userId="S::lmol858@zsksosnowiec.onmicrosoft.com::9509be48-4e35-4f0c-baa3-b014370918d6" providerId="AD" clId="Web-{85D765E2-9A7D-42F1-AD27-7FEA0FDEBD02}" dt="2020-11-03T17:36:35.436" v="88"/>
          <ac:spMkLst>
            <pc:docMk/>
            <pc:sldMk cId="650317164" sldId="256"/>
            <ac:spMk id="19" creationId="{4E87FCFB-2CCE-460D-B3DD-557C8BD1B94A}"/>
          </ac:spMkLst>
        </pc:spChg>
        <pc:spChg chg="add">
          <ac:chgData name="Lena Molicka" userId="S::lmol858@zsksosnowiec.onmicrosoft.com::9509be48-4e35-4f0c-baa3-b014370918d6" providerId="AD" clId="Web-{85D765E2-9A7D-42F1-AD27-7FEA0FDEBD02}" dt="2020-11-03T17:36:35.436" v="88"/>
          <ac:spMkLst>
            <pc:docMk/>
            <pc:sldMk cId="650317164" sldId="256"/>
            <ac:spMk id="24" creationId="{AC8EEB0F-BA72-49AC-956F-331B60FDE79E}"/>
          </ac:spMkLst>
        </pc:spChg>
        <pc:grpChg chg="add">
          <ac:chgData name="Lena Molicka" userId="S::lmol858@zsksosnowiec.onmicrosoft.com::9509be48-4e35-4f0c-baa3-b014370918d6" providerId="AD" clId="Web-{85D765E2-9A7D-42F1-AD27-7FEA0FDEBD02}" dt="2020-11-03T17:36:35.436" v="88"/>
          <ac:grpSpMkLst>
            <pc:docMk/>
            <pc:sldMk cId="650317164" sldId="256"/>
            <ac:grpSpMk id="26" creationId="{FB8CE58F-407C-497E-B723-21FD8C6D35E4}"/>
          </ac:grpSpMkLst>
        </pc:grpChg>
        <pc:picChg chg="add mod ord">
          <ac:chgData name="Lena Molicka" userId="S::lmol858@zsksosnowiec.onmicrosoft.com::9509be48-4e35-4f0c-baa3-b014370918d6" providerId="AD" clId="Web-{85D765E2-9A7D-42F1-AD27-7FEA0FDEBD02}" dt="2020-11-03T17:36:35.436" v="88"/>
          <ac:picMkLst>
            <pc:docMk/>
            <pc:sldMk cId="650317164" sldId="256"/>
            <ac:picMk id="4" creationId="{B97F754A-41B4-4F02-AF2E-DF1825033E83}"/>
          </ac:picMkLst>
        </pc:picChg>
      </pc:sldChg>
      <pc:sldChg chg="addSp delSp modSp new mod setBg">
        <pc:chgData name="Lena Molicka" userId="S::lmol858@zsksosnowiec.onmicrosoft.com::9509be48-4e35-4f0c-baa3-b014370918d6" providerId="AD" clId="Web-{85D765E2-9A7D-42F1-AD27-7FEA0FDEBD02}" dt="2020-11-03T17:41:55.912" v="375" actId="1076"/>
        <pc:sldMkLst>
          <pc:docMk/>
          <pc:sldMk cId="3819783381" sldId="257"/>
        </pc:sldMkLst>
        <pc:spChg chg="mod">
          <ac:chgData name="Lena Molicka" userId="S::lmol858@zsksosnowiec.onmicrosoft.com::9509be48-4e35-4f0c-baa3-b014370918d6" providerId="AD" clId="Web-{85D765E2-9A7D-42F1-AD27-7FEA0FDEBD02}" dt="2020-11-03T17:41:50.975" v="374"/>
          <ac:spMkLst>
            <pc:docMk/>
            <pc:sldMk cId="3819783381" sldId="257"/>
            <ac:spMk id="2" creationId="{2C5F36A9-AEA2-4154-88B3-6BE9061CBE9A}"/>
          </ac:spMkLst>
        </pc:spChg>
        <pc:spChg chg="mod">
          <ac:chgData name="Lena Molicka" userId="S::lmol858@zsksosnowiec.onmicrosoft.com::9509be48-4e35-4f0c-baa3-b014370918d6" providerId="AD" clId="Web-{85D765E2-9A7D-42F1-AD27-7FEA0FDEBD02}" dt="2020-11-03T17:41:50.975" v="374"/>
          <ac:spMkLst>
            <pc:docMk/>
            <pc:sldMk cId="3819783381" sldId="257"/>
            <ac:spMk id="3" creationId="{971A3AA6-EC43-499F-87E5-E20E13F10297}"/>
          </ac:spMkLst>
        </pc:spChg>
        <pc:spChg chg="add mod">
          <ac:chgData name="Lena Molicka" userId="S::lmol858@zsksosnowiec.onmicrosoft.com::9509be48-4e35-4f0c-baa3-b014370918d6" providerId="AD" clId="Web-{85D765E2-9A7D-42F1-AD27-7FEA0FDEBD02}" dt="2020-11-03T17:41:55.912" v="375" actId="1076"/>
          <ac:spMkLst>
            <pc:docMk/>
            <pc:sldMk cId="3819783381" sldId="257"/>
            <ac:spMk id="5" creationId="{7F1EE23B-55F5-41F5-817A-81E05FEDFECB}"/>
          </ac:spMkLst>
        </pc:spChg>
        <pc:spChg chg="add del">
          <ac:chgData name="Lena Molicka" userId="S::lmol858@zsksosnowiec.onmicrosoft.com::9509be48-4e35-4f0c-baa3-b014370918d6" providerId="AD" clId="Web-{85D765E2-9A7D-42F1-AD27-7FEA0FDEBD02}" dt="2020-11-03T17:41:50.959" v="373"/>
          <ac:spMkLst>
            <pc:docMk/>
            <pc:sldMk cId="3819783381" sldId="257"/>
            <ac:spMk id="7" creationId="{49BB7E9A-6937-4BF0-9F51-A20F197B550F}"/>
          </ac:spMkLst>
        </pc:spChg>
        <pc:spChg chg="add del">
          <ac:chgData name="Lena Molicka" userId="S::lmol858@zsksosnowiec.onmicrosoft.com::9509be48-4e35-4f0c-baa3-b014370918d6" providerId="AD" clId="Web-{85D765E2-9A7D-42F1-AD27-7FEA0FDEBD02}" dt="2020-11-03T17:41:50.959" v="373"/>
          <ac:spMkLst>
            <pc:docMk/>
            <pc:sldMk cId="3819783381" sldId="257"/>
            <ac:spMk id="8" creationId="{E0939753-89D7-48A8-8441-B9FF25CE8A7E}"/>
          </ac:spMkLst>
        </pc:spChg>
        <pc:spChg chg="add del">
          <ac:chgData name="Lena Molicka" userId="S::lmol858@zsksosnowiec.onmicrosoft.com::9509be48-4e35-4f0c-baa3-b014370918d6" providerId="AD" clId="Web-{85D765E2-9A7D-42F1-AD27-7FEA0FDEBD02}" dt="2020-11-03T17:41:50.959" v="373"/>
          <ac:spMkLst>
            <pc:docMk/>
            <pc:sldMk cId="3819783381" sldId="257"/>
            <ac:spMk id="9" creationId="{9F5CCFC5-858F-4B45-9B10-D49DD0280D20}"/>
          </ac:spMkLst>
        </pc:spChg>
        <pc:spChg chg="add del">
          <ac:chgData name="Lena Molicka" userId="S::lmol858@zsksosnowiec.onmicrosoft.com::9509be48-4e35-4f0c-baa3-b014370918d6" providerId="AD" clId="Web-{85D765E2-9A7D-42F1-AD27-7FEA0FDEBD02}" dt="2020-11-03T17:41:43.709" v="371"/>
          <ac:spMkLst>
            <pc:docMk/>
            <pc:sldMk cId="3819783381" sldId="257"/>
            <ac:spMk id="10" creationId="{8181FC64-B306-4821-98E2-780662EFC486}"/>
          </ac:spMkLst>
        </pc:spChg>
        <pc:spChg chg="add del">
          <ac:chgData name="Lena Molicka" userId="S::lmol858@zsksosnowiec.onmicrosoft.com::9509be48-4e35-4f0c-baa3-b014370918d6" providerId="AD" clId="Web-{85D765E2-9A7D-42F1-AD27-7FEA0FDEBD02}" dt="2020-11-03T17:41:50.959" v="373"/>
          <ac:spMkLst>
            <pc:docMk/>
            <pc:sldMk cId="3819783381" sldId="257"/>
            <ac:spMk id="11" creationId="{2348ECDC-D455-4B71-90F6-2ECC12B7983B}"/>
          </ac:spMkLst>
        </pc:spChg>
        <pc:spChg chg="add del">
          <ac:chgData name="Lena Molicka" userId="S::lmol858@zsksosnowiec.onmicrosoft.com::9509be48-4e35-4f0c-baa3-b014370918d6" providerId="AD" clId="Web-{85D765E2-9A7D-42F1-AD27-7FEA0FDEBD02}" dt="2020-11-03T17:41:43.709" v="371"/>
          <ac:spMkLst>
            <pc:docMk/>
            <pc:sldMk cId="3819783381" sldId="257"/>
            <ac:spMk id="12" creationId="{5871FC61-DD4E-47D4-81FD-8A7E7D12B371}"/>
          </ac:spMkLst>
        </pc:spChg>
        <pc:spChg chg="add">
          <ac:chgData name="Lena Molicka" userId="S::lmol858@zsksosnowiec.onmicrosoft.com::9509be48-4e35-4f0c-baa3-b014370918d6" providerId="AD" clId="Web-{85D765E2-9A7D-42F1-AD27-7FEA0FDEBD02}" dt="2020-11-03T17:41:50.975" v="374"/>
          <ac:spMkLst>
            <pc:docMk/>
            <pc:sldMk cId="3819783381" sldId="257"/>
            <ac:spMk id="13" creationId="{8181FC64-B306-4821-98E2-780662EFC486}"/>
          </ac:spMkLst>
        </pc:spChg>
        <pc:spChg chg="add del">
          <ac:chgData name="Lena Molicka" userId="S::lmol858@zsksosnowiec.onmicrosoft.com::9509be48-4e35-4f0c-baa3-b014370918d6" providerId="AD" clId="Web-{85D765E2-9A7D-42F1-AD27-7FEA0FDEBD02}" dt="2020-11-03T17:41:43.709" v="371"/>
          <ac:spMkLst>
            <pc:docMk/>
            <pc:sldMk cId="3819783381" sldId="257"/>
            <ac:spMk id="14" creationId="{8B598134-D292-43E6-9C55-117198046913}"/>
          </ac:spMkLst>
        </pc:spChg>
        <pc:spChg chg="add">
          <ac:chgData name="Lena Molicka" userId="S::lmol858@zsksosnowiec.onmicrosoft.com::9509be48-4e35-4f0c-baa3-b014370918d6" providerId="AD" clId="Web-{85D765E2-9A7D-42F1-AD27-7FEA0FDEBD02}" dt="2020-11-03T17:41:50.975" v="374"/>
          <ac:spMkLst>
            <pc:docMk/>
            <pc:sldMk cId="3819783381" sldId="257"/>
            <ac:spMk id="15" creationId="{5871FC61-DD4E-47D4-81FD-8A7E7D12B371}"/>
          </ac:spMkLst>
        </pc:spChg>
        <pc:spChg chg="add del">
          <ac:chgData name="Lena Molicka" userId="S::lmol858@zsksosnowiec.onmicrosoft.com::9509be48-4e35-4f0c-baa3-b014370918d6" providerId="AD" clId="Web-{85D765E2-9A7D-42F1-AD27-7FEA0FDEBD02}" dt="2020-11-03T17:41:43.709" v="371"/>
          <ac:spMkLst>
            <pc:docMk/>
            <pc:sldMk cId="3819783381" sldId="257"/>
            <ac:spMk id="16" creationId="{829A1E2C-5AC8-40FC-99E9-832069D39792}"/>
          </ac:spMkLst>
        </pc:spChg>
        <pc:spChg chg="add">
          <ac:chgData name="Lena Molicka" userId="S::lmol858@zsksosnowiec.onmicrosoft.com::9509be48-4e35-4f0c-baa3-b014370918d6" providerId="AD" clId="Web-{85D765E2-9A7D-42F1-AD27-7FEA0FDEBD02}" dt="2020-11-03T17:41:50.975" v="374"/>
          <ac:spMkLst>
            <pc:docMk/>
            <pc:sldMk cId="3819783381" sldId="257"/>
            <ac:spMk id="17" creationId="{8B598134-D292-43E6-9C55-117198046913}"/>
          </ac:spMkLst>
        </pc:spChg>
        <pc:spChg chg="add">
          <ac:chgData name="Lena Molicka" userId="S::lmol858@zsksosnowiec.onmicrosoft.com::9509be48-4e35-4f0c-baa3-b014370918d6" providerId="AD" clId="Web-{85D765E2-9A7D-42F1-AD27-7FEA0FDEBD02}" dt="2020-11-03T17:41:50.975" v="374"/>
          <ac:spMkLst>
            <pc:docMk/>
            <pc:sldMk cId="3819783381" sldId="257"/>
            <ac:spMk id="18" creationId="{829A1E2C-5AC8-40FC-99E9-832069D39792}"/>
          </ac:spMkLst>
        </pc:spChg>
        <pc:picChg chg="add mod ord">
          <ac:chgData name="Lena Molicka" userId="S::lmol858@zsksosnowiec.onmicrosoft.com::9509be48-4e35-4f0c-baa3-b014370918d6" providerId="AD" clId="Web-{85D765E2-9A7D-42F1-AD27-7FEA0FDEBD02}" dt="2020-11-03T17:41:50.975" v="374"/>
          <ac:picMkLst>
            <pc:docMk/>
            <pc:sldMk cId="3819783381" sldId="257"/>
            <ac:picMk id="4" creationId="{6745DB03-EFF0-464E-8A54-C1574F54CCAE}"/>
          </ac:picMkLst>
        </pc:picChg>
      </pc:sldChg>
      <pc:sldChg chg="addSp delSp modSp new mod setBg">
        <pc:chgData name="Lena Molicka" userId="S::lmol858@zsksosnowiec.onmicrosoft.com::9509be48-4e35-4f0c-baa3-b014370918d6" providerId="AD" clId="Web-{85D765E2-9A7D-42F1-AD27-7FEA0FDEBD02}" dt="2020-11-03T17:54:36.382" v="938" actId="20577"/>
        <pc:sldMkLst>
          <pc:docMk/>
          <pc:sldMk cId="108981906" sldId="258"/>
        </pc:sldMkLst>
        <pc:spChg chg="mod">
          <ac:chgData name="Lena Molicka" userId="S::lmol858@zsksosnowiec.onmicrosoft.com::9509be48-4e35-4f0c-baa3-b014370918d6" providerId="AD" clId="Web-{85D765E2-9A7D-42F1-AD27-7FEA0FDEBD02}" dt="2020-11-03T17:54:26.351" v="935"/>
          <ac:spMkLst>
            <pc:docMk/>
            <pc:sldMk cId="108981906" sldId="258"/>
            <ac:spMk id="2" creationId="{1D9695C0-7194-4D09-9017-178BFFFFCA94}"/>
          </ac:spMkLst>
        </pc:spChg>
        <pc:spChg chg="add del mod">
          <ac:chgData name="Lena Molicka" userId="S::lmol858@zsksosnowiec.onmicrosoft.com::9509be48-4e35-4f0c-baa3-b014370918d6" providerId="AD" clId="Web-{85D765E2-9A7D-42F1-AD27-7FEA0FDEBD02}" dt="2020-11-03T17:54:36.382" v="938" actId="20577"/>
          <ac:spMkLst>
            <pc:docMk/>
            <pc:sldMk cId="108981906" sldId="258"/>
            <ac:spMk id="3" creationId="{3E5CD02E-96F4-4FE9-9A3F-7BCB44D12EDD}"/>
          </ac:spMkLst>
        </pc:spChg>
        <pc:spChg chg="add mod">
          <ac:chgData name="Lena Molicka" userId="S::lmol858@zsksosnowiec.onmicrosoft.com::9509be48-4e35-4f0c-baa3-b014370918d6" providerId="AD" clId="Web-{85D765E2-9A7D-42F1-AD27-7FEA0FDEBD02}" dt="2020-11-03T17:54:26.351" v="935"/>
          <ac:spMkLst>
            <pc:docMk/>
            <pc:sldMk cId="108981906" sldId="258"/>
            <ac:spMk id="12" creationId="{25C7D01E-3485-4CFC-BF52-07504B07970C}"/>
          </ac:spMkLst>
        </pc:spChg>
        <pc:spChg chg="add">
          <ac:chgData name="Lena Molicka" userId="S::lmol858@zsksosnowiec.onmicrosoft.com::9509be48-4e35-4f0c-baa3-b014370918d6" providerId="AD" clId="Web-{85D765E2-9A7D-42F1-AD27-7FEA0FDEBD02}" dt="2020-11-03T17:54:26.351" v="935"/>
          <ac:spMkLst>
            <pc:docMk/>
            <pc:sldMk cId="108981906" sldId="258"/>
            <ac:spMk id="17" creationId="{593B4D24-F4A8-4141-A20A-E0575D199633}"/>
          </ac:spMkLst>
        </pc:spChg>
        <pc:spChg chg="add">
          <ac:chgData name="Lena Molicka" userId="S::lmol858@zsksosnowiec.onmicrosoft.com::9509be48-4e35-4f0c-baa3-b014370918d6" providerId="AD" clId="Web-{85D765E2-9A7D-42F1-AD27-7FEA0FDEBD02}" dt="2020-11-03T17:54:26.351" v="935"/>
          <ac:spMkLst>
            <pc:docMk/>
            <pc:sldMk cId="108981906" sldId="258"/>
            <ac:spMk id="19" creationId="{55A741C2-AB82-4BF5-9324-5D0B56A3D0F7}"/>
          </ac:spMkLst>
        </pc:spChg>
        <pc:spChg chg="add">
          <ac:chgData name="Lena Molicka" userId="S::lmol858@zsksosnowiec.onmicrosoft.com::9509be48-4e35-4f0c-baa3-b014370918d6" providerId="AD" clId="Web-{85D765E2-9A7D-42F1-AD27-7FEA0FDEBD02}" dt="2020-11-03T17:54:26.351" v="935"/>
          <ac:spMkLst>
            <pc:docMk/>
            <pc:sldMk cId="108981906" sldId="258"/>
            <ac:spMk id="21" creationId="{DCD46807-BF17-4E5D-90A8-A062604C00C6}"/>
          </ac:spMkLst>
        </pc:spChg>
        <pc:spChg chg="add">
          <ac:chgData name="Lena Molicka" userId="S::lmol858@zsksosnowiec.onmicrosoft.com::9509be48-4e35-4f0c-baa3-b014370918d6" providerId="AD" clId="Web-{85D765E2-9A7D-42F1-AD27-7FEA0FDEBD02}" dt="2020-11-03T17:54:26.351" v="935"/>
          <ac:spMkLst>
            <pc:docMk/>
            <pc:sldMk cId="108981906" sldId="258"/>
            <ac:spMk id="23" creationId="{823926DB-76C8-474A-B5FB-F43C59E33FC5}"/>
          </ac:spMkLst>
        </pc:spChg>
        <pc:graphicFrameChg chg="add del mod ord modGraphic">
          <ac:chgData name="Lena Molicka" userId="S::lmol858@zsksosnowiec.onmicrosoft.com::9509be48-4e35-4f0c-baa3-b014370918d6" providerId="AD" clId="Web-{85D765E2-9A7D-42F1-AD27-7FEA0FDEBD02}" dt="2020-11-03T17:45:12.745" v="398"/>
          <ac:graphicFrameMkLst>
            <pc:docMk/>
            <pc:sldMk cId="108981906" sldId="258"/>
            <ac:graphicFrameMk id="4" creationId="{184ECFE7-5848-4003-8828-EE109BAC1876}"/>
          </ac:graphicFrameMkLst>
        </pc:graphicFrameChg>
        <pc:picChg chg="add mod ord">
          <ac:chgData name="Lena Molicka" userId="S::lmol858@zsksosnowiec.onmicrosoft.com::9509be48-4e35-4f0c-baa3-b014370918d6" providerId="AD" clId="Web-{85D765E2-9A7D-42F1-AD27-7FEA0FDEBD02}" dt="2020-11-03T17:54:26.351" v="935"/>
          <ac:picMkLst>
            <pc:docMk/>
            <pc:sldMk cId="108981906" sldId="258"/>
            <ac:picMk id="11" creationId="{8F56440F-3260-4431-81C1-922205FDD73B}"/>
          </ac:picMkLst>
        </pc:picChg>
      </pc:sldChg>
      <pc:sldMasterChg chg="del delSldLayout">
        <pc:chgData name="Lena Molicka" userId="S::lmol858@zsksosnowiec.onmicrosoft.com::9509be48-4e35-4f0c-baa3-b014370918d6" providerId="AD" clId="Web-{85D765E2-9A7D-42F1-AD27-7FEA0FDEBD02}" dt="2020-11-03T17:34:36.199" v="60"/>
        <pc:sldMasterMkLst>
          <pc:docMk/>
          <pc:sldMasterMk cId="3926633689" sldId="2147483648"/>
        </pc:sldMasterMkLst>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3391757436" sldId="2147483649"/>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967380084" sldId="2147483650"/>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13234121" sldId="2147483651"/>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3883036252" sldId="2147483652"/>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961808292" sldId="2147483653"/>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1544797292" sldId="2147483654"/>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1850839136" sldId="2147483655"/>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2715530444" sldId="2147483656"/>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3024906009" sldId="2147483657"/>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2454508176" sldId="2147483658"/>
          </pc:sldLayoutMkLst>
        </pc:sldLayoutChg>
        <pc:sldLayoutChg chg="del">
          <pc:chgData name="Lena Molicka" userId="S::lmol858@zsksosnowiec.onmicrosoft.com::9509be48-4e35-4f0c-baa3-b014370918d6" providerId="AD" clId="Web-{85D765E2-9A7D-42F1-AD27-7FEA0FDEBD02}" dt="2020-11-03T17:34:36.199" v="60"/>
          <pc:sldLayoutMkLst>
            <pc:docMk/>
            <pc:sldMasterMk cId="3926633689" sldId="2147483648"/>
            <pc:sldLayoutMk cId="1340386666" sldId="2147483659"/>
          </pc:sldLayoutMkLst>
        </pc:sldLayoutChg>
      </pc:sldMasterChg>
      <pc:sldMasterChg chg="add del addSldLayout delSldLayout">
        <pc:chgData name="Lena Molicka" userId="S::lmol858@zsksosnowiec.onmicrosoft.com::9509be48-4e35-4f0c-baa3-b014370918d6" providerId="AD" clId="Web-{85D765E2-9A7D-42F1-AD27-7FEA0FDEBD02}" dt="2020-11-03T17:36:35.436" v="88"/>
        <pc:sldMasterMkLst>
          <pc:docMk/>
          <pc:sldMasterMk cId="2498044860" sldId="2147483673"/>
        </pc:sldMasterMkLst>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579511858" sldId="2147483662"/>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2175987463" sldId="2147483663"/>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1750602195" sldId="2147483664"/>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4257286208" sldId="2147483665"/>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1578182480" sldId="2147483666"/>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3510660134" sldId="2147483667"/>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2562234133" sldId="2147483668"/>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2654917984" sldId="2147483669"/>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2102193643" sldId="2147483670"/>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4109762803" sldId="2147483671"/>
          </pc:sldLayoutMkLst>
        </pc:sldLayoutChg>
        <pc:sldLayoutChg chg="add del">
          <pc:chgData name="Lena Molicka" userId="S::lmol858@zsksosnowiec.onmicrosoft.com::9509be48-4e35-4f0c-baa3-b014370918d6" providerId="AD" clId="Web-{85D765E2-9A7D-42F1-AD27-7FEA0FDEBD02}" dt="2020-11-03T17:36:35.436" v="88"/>
          <pc:sldLayoutMkLst>
            <pc:docMk/>
            <pc:sldMasterMk cId="2498044860" sldId="2147483673"/>
            <pc:sldLayoutMk cId="2350407461" sldId="2147483672"/>
          </pc:sldLayoutMkLst>
        </pc:sldLayoutChg>
      </pc:sldMasterChg>
      <pc:sldMasterChg chg="add addSldLayout">
        <pc:chgData name="Lena Molicka" userId="S::lmol858@zsksosnowiec.onmicrosoft.com::9509be48-4e35-4f0c-baa3-b014370918d6" providerId="AD" clId="Web-{85D765E2-9A7D-42F1-AD27-7FEA0FDEBD02}" dt="2020-11-03T17:36:35.436" v="88"/>
        <pc:sldMasterMkLst>
          <pc:docMk/>
          <pc:sldMasterMk cId="1806313296" sldId="2147483749"/>
        </pc:sldMasterMkLst>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4042696659" sldId="2147483738"/>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630291143" sldId="2147483739"/>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957961836" sldId="2147483740"/>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3357496321" sldId="2147483741"/>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3148254494" sldId="2147483742"/>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2817661105" sldId="2147483743"/>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3795561163" sldId="2147483744"/>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3585310434" sldId="2147483745"/>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786835551" sldId="2147483746"/>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4185639362" sldId="2147483747"/>
          </pc:sldLayoutMkLst>
        </pc:sldLayoutChg>
        <pc:sldLayoutChg chg="add">
          <pc:chgData name="Lena Molicka" userId="S::lmol858@zsksosnowiec.onmicrosoft.com::9509be48-4e35-4f0c-baa3-b014370918d6" providerId="AD" clId="Web-{85D765E2-9A7D-42F1-AD27-7FEA0FDEBD02}" dt="2020-11-03T17:36:35.436" v="88"/>
          <pc:sldLayoutMkLst>
            <pc:docMk/>
            <pc:sldMasterMk cId="1806313296" sldId="2147483749"/>
            <pc:sldLayoutMk cId="4080310034" sldId="2147483748"/>
          </pc:sldLayoutMkLst>
        </pc:sldLayoutChg>
      </pc:sldMasterChg>
    </pc:docChg>
  </pc:docChgLst>
  <pc:docChgLst>
    <pc:chgData name="Lena Molicka" userId="S::lmol858@zsksosnowiec.onmicrosoft.com::9509be48-4e35-4f0c-baa3-b014370918d6" providerId="AD" clId="Web-{B52524C4-76C6-49AD-B577-8778EA022FFE}"/>
    <pc:docChg chg="addSld modSld">
      <pc:chgData name="Lena Molicka" userId="S::lmol858@zsksosnowiec.onmicrosoft.com::9509be48-4e35-4f0c-baa3-b014370918d6" providerId="AD" clId="Web-{B52524C4-76C6-49AD-B577-8778EA022FFE}" dt="2020-11-04T07:26:48.357" v="2173" actId="20577"/>
      <pc:docMkLst>
        <pc:docMk/>
      </pc:docMkLst>
      <pc:sldChg chg="modSp">
        <pc:chgData name="Lena Molicka" userId="S::lmol858@zsksosnowiec.onmicrosoft.com::9509be48-4e35-4f0c-baa3-b014370918d6" providerId="AD" clId="Web-{B52524C4-76C6-49AD-B577-8778EA022FFE}" dt="2020-11-04T06:55:56.910" v="0" actId="20577"/>
        <pc:sldMkLst>
          <pc:docMk/>
          <pc:sldMk cId="650317164" sldId="256"/>
        </pc:sldMkLst>
        <pc:spChg chg="mod">
          <ac:chgData name="Lena Molicka" userId="S::lmol858@zsksosnowiec.onmicrosoft.com::9509be48-4e35-4f0c-baa3-b014370918d6" providerId="AD" clId="Web-{B52524C4-76C6-49AD-B577-8778EA022FFE}" dt="2020-11-04T06:55:56.910" v="0" actId="20577"/>
          <ac:spMkLst>
            <pc:docMk/>
            <pc:sldMk cId="650317164" sldId="256"/>
            <ac:spMk id="2" creationId="{00000000-0000-0000-0000-000000000000}"/>
          </ac:spMkLst>
        </pc:spChg>
      </pc:sldChg>
      <pc:sldChg chg="modSp">
        <pc:chgData name="Lena Molicka" userId="S::lmol858@zsksosnowiec.onmicrosoft.com::9509be48-4e35-4f0c-baa3-b014370918d6" providerId="AD" clId="Web-{B52524C4-76C6-49AD-B577-8778EA022FFE}" dt="2020-11-04T07:13:09.151" v="1265" actId="1076"/>
        <pc:sldMkLst>
          <pc:docMk/>
          <pc:sldMk cId="108981906" sldId="258"/>
        </pc:sldMkLst>
        <pc:spChg chg="mod">
          <ac:chgData name="Lena Molicka" userId="S::lmol858@zsksosnowiec.onmicrosoft.com::9509be48-4e35-4f0c-baa3-b014370918d6" providerId="AD" clId="Web-{B52524C4-76C6-49AD-B577-8778EA022FFE}" dt="2020-11-04T07:13:09.151" v="1265" actId="1076"/>
          <ac:spMkLst>
            <pc:docMk/>
            <pc:sldMk cId="108981906" sldId="258"/>
            <ac:spMk id="12" creationId="{25C7D01E-3485-4CFC-BF52-07504B07970C}"/>
          </ac:spMkLst>
        </pc:spChg>
      </pc:sldChg>
      <pc:sldChg chg="addSp modSp new mod setBg">
        <pc:chgData name="Lena Molicka" userId="S::lmol858@zsksosnowiec.onmicrosoft.com::9509be48-4e35-4f0c-baa3-b014370918d6" providerId="AD" clId="Web-{B52524C4-76C6-49AD-B577-8778EA022FFE}" dt="2020-11-04T07:13:05.464" v="1264" actId="1076"/>
        <pc:sldMkLst>
          <pc:docMk/>
          <pc:sldMk cId="717791930" sldId="259"/>
        </pc:sldMkLst>
        <pc:spChg chg="mod">
          <ac:chgData name="Lena Molicka" userId="S::lmol858@zsksosnowiec.onmicrosoft.com::9509be48-4e35-4f0c-baa3-b014370918d6" providerId="AD" clId="Web-{B52524C4-76C6-49AD-B577-8778EA022FFE}" dt="2020-11-04T07:02:26.950" v="424"/>
          <ac:spMkLst>
            <pc:docMk/>
            <pc:sldMk cId="717791930" sldId="259"/>
            <ac:spMk id="2" creationId="{8A87A839-AABD-4D7E-9CE7-5BC592309F6C}"/>
          </ac:spMkLst>
        </pc:spChg>
        <pc:spChg chg="mod">
          <ac:chgData name="Lena Molicka" userId="S::lmol858@zsksosnowiec.onmicrosoft.com::9509be48-4e35-4f0c-baa3-b014370918d6" providerId="AD" clId="Web-{B52524C4-76C6-49AD-B577-8778EA022FFE}" dt="2020-11-04T07:02:26.950" v="424"/>
          <ac:spMkLst>
            <pc:docMk/>
            <pc:sldMk cId="717791930" sldId="259"/>
            <ac:spMk id="3" creationId="{FAFE6127-3D60-4F2B-B929-510929C0AF6E}"/>
          </ac:spMkLst>
        </pc:spChg>
        <pc:spChg chg="add mod">
          <ac:chgData name="Lena Molicka" userId="S::lmol858@zsksosnowiec.onmicrosoft.com::9509be48-4e35-4f0c-baa3-b014370918d6" providerId="AD" clId="Web-{B52524C4-76C6-49AD-B577-8778EA022FFE}" dt="2020-11-04T07:13:05.464" v="1264" actId="1076"/>
          <ac:spMkLst>
            <pc:docMk/>
            <pc:sldMk cId="717791930" sldId="259"/>
            <ac:spMk id="5" creationId="{0DBF5DEF-0735-4284-816F-A7F873E9AE02}"/>
          </ac:spMkLst>
        </pc:spChg>
        <pc:spChg chg="add">
          <ac:chgData name="Lena Molicka" userId="S::lmol858@zsksosnowiec.onmicrosoft.com::9509be48-4e35-4f0c-baa3-b014370918d6" providerId="AD" clId="Web-{B52524C4-76C6-49AD-B577-8778EA022FFE}" dt="2020-11-04T07:02:26.950" v="424"/>
          <ac:spMkLst>
            <pc:docMk/>
            <pc:sldMk cId="717791930" sldId="259"/>
            <ac:spMk id="10" creationId="{10CE40DC-5723-449B-A365-A61D8C262E93}"/>
          </ac:spMkLst>
        </pc:spChg>
        <pc:spChg chg="add">
          <ac:chgData name="Lena Molicka" userId="S::lmol858@zsksosnowiec.onmicrosoft.com::9509be48-4e35-4f0c-baa3-b014370918d6" providerId="AD" clId="Web-{B52524C4-76C6-49AD-B577-8778EA022FFE}" dt="2020-11-04T07:02:26.950" v="424"/>
          <ac:spMkLst>
            <pc:docMk/>
            <pc:sldMk cId="717791930" sldId="259"/>
            <ac:spMk id="12" creationId="{28207E96-6DFF-4119-B2EA-3299067D2F45}"/>
          </ac:spMkLst>
        </pc:spChg>
        <pc:spChg chg="add">
          <ac:chgData name="Lena Molicka" userId="S::lmol858@zsksosnowiec.onmicrosoft.com::9509be48-4e35-4f0c-baa3-b014370918d6" providerId="AD" clId="Web-{B52524C4-76C6-49AD-B577-8778EA022FFE}" dt="2020-11-04T07:02:26.950" v="424"/>
          <ac:spMkLst>
            <pc:docMk/>
            <pc:sldMk cId="717791930" sldId="259"/>
            <ac:spMk id="14" creationId="{9E223C86-12C5-4A60-A21A-D7FC75EFC658}"/>
          </ac:spMkLst>
        </pc:spChg>
        <pc:spChg chg="add">
          <ac:chgData name="Lena Molicka" userId="S::lmol858@zsksosnowiec.onmicrosoft.com::9509be48-4e35-4f0c-baa3-b014370918d6" providerId="AD" clId="Web-{B52524C4-76C6-49AD-B577-8778EA022FFE}" dt="2020-11-04T07:02:26.950" v="424"/>
          <ac:spMkLst>
            <pc:docMk/>
            <pc:sldMk cId="717791930" sldId="259"/>
            <ac:spMk id="16" creationId="{FA573AF0-3C0B-4895-A7A6-F41B03211538}"/>
          </ac:spMkLst>
        </pc:spChg>
        <pc:spChg chg="add">
          <ac:chgData name="Lena Molicka" userId="S::lmol858@zsksosnowiec.onmicrosoft.com::9509be48-4e35-4f0c-baa3-b014370918d6" providerId="AD" clId="Web-{B52524C4-76C6-49AD-B577-8778EA022FFE}" dt="2020-11-04T07:02:26.950" v="424"/>
          <ac:spMkLst>
            <pc:docMk/>
            <pc:sldMk cId="717791930" sldId="259"/>
            <ac:spMk id="18" creationId="{62442AC3-A9B0-4865-8A8A-1504FFC6E4D0}"/>
          </ac:spMkLst>
        </pc:spChg>
        <pc:spChg chg="add">
          <ac:chgData name="Lena Molicka" userId="S::lmol858@zsksosnowiec.onmicrosoft.com::9509be48-4e35-4f0c-baa3-b014370918d6" providerId="AD" clId="Web-{B52524C4-76C6-49AD-B577-8778EA022FFE}" dt="2020-11-04T07:02:26.950" v="424"/>
          <ac:spMkLst>
            <pc:docMk/>
            <pc:sldMk cId="717791930" sldId="259"/>
            <ac:spMk id="20" creationId="{68451DCE-129E-43B6-BA50-3C8339E4618E}"/>
          </ac:spMkLst>
        </pc:spChg>
        <pc:picChg chg="add mod ord">
          <ac:chgData name="Lena Molicka" userId="S::lmol858@zsksosnowiec.onmicrosoft.com::9509be48-4e35-4f0c-baa3-b014370918d6" providerId="AD" clId="Web-{B52524C4-76C6-49AD-B577-8778EA022FFE}" dt="2020-11-04T07:02:26.950" v="424"/>
          <ac:picMkLst>
            <pc:docMk/>
            <pc:sldMk cId="717791930" sldId="259"/>
            <ac:picMk id="4" creationId="{F82A4925-7676-44E7-BAAB-3F61907157DC}"/>
          </ac:picMkLst>
        </pc:picChg>
      </pc:sldChg>
      <pc:sldChg chg="addSp delSp modSp new mod setBg">
        <pc:chgData name="Lena Molicka" userId="S::lmol858@zsksosnowiec.onmicrosoft.com::9509be48-4e35-4f0c-baa3-b014370918d6" providerId="AD" clId="Web-{B52524C4-76C6-49AD-B577-8778EA022FFE}" dt="2020-11-04T07:12:59.229" v="1263" actId="1076"/>
        <pc:sldMkLst>
          <pc:docMk/>
          <pc:sldMk cId="2680785959" sldId="260"/>
        </pc:sldMkLst>
        <pc:spChg chg="mod">
          <ac:chgData name="Lena Molicka" userId="S::lmol858@zsksosnowiec.onmicrosoft.com::9509be48-4e35-4f0c-baa3-b014370918d6" providerId="AD" clId="Web-{B52524C4-76C6-49AD-B577-8778EA022FFE}" dt="2020-11-04T07:12:42.479" v="1261" actId="1076"/>
          <ac:spMkLst>
            <pc:docMk/>
            <pc:sldMk cId="2680785959" sldId="260"/>
            <ac:spMk id="2" creationId="{B9FAF688-A9F4-4B9D-83EC-2E7EAB2D5A26}"/>
          </ac:spMkLst>
        </pc:spChg>
        <pc:spChg chg="mod ord">
          <ac:chgData name="Lena Molicka" userId="S::lmol858@zsksosnowiec.onmicrosoft.com::9509be48-4e35-4f0c-baa3-b014370918d6" providerId="AD" clId="Web-{B52524C4-76C6-49AD-B577-8778EA022FFE}" dt="2020-11-04T07:12:45.385" v="1262" actId="1076"/>
          <ac:spMkLst>
            <pc:docMk/>
            <pc:sldMk cId="2680785959" sldId="260"/>
            <ac:spMk id="3" creationId="{607E5943-BC04-4071-A87A-403DA0AD3D33}"/>
          </ac:spMkLst>
        </pc:spChg>
        <pc:spChg chg="add mod">
          <ac:chgData name="Lena Molicka" userId="S::lmol858@zsksosnowiec.onmicrosoft.com::9509be48-4e35-4f0c-baa3-b014370918d6" providerId="AD" clId="Web-{B52524C4-76C6-49AD-B577-8778EA022FFE}" dt="2020-11-04T07:12:59.229" v="1263" actId="1076"/>
          <ac:spMkLst>
            <pc:docMk/>
            <pc:sldMk cId="2680785959" sldId="260"/>
            <ac:spMk id="5" creationId="{6199D69C-51E5-431E-89DB-1E44B62E2F68}"/>
          </ac:spMkLst>
        </pc:spChg>
        <pc:spChg chg="add">
          <ac:chgData name="Lena Molicka" userId="S::lmol858@zsksosnowiec.onmicrosoft.com::9509be48-4e35-4f0c-baa3-b014370918d6" providerId="AD" clId="Web-{B52524C4-76C6-49AD-B577-8778EA022FFE}" dt="2020-11-04T07:12:26.135" v="1258"/>
          <ac:spMkLst>
            <pc:docMk/>
            <pc:sldMk cId="2680785959" sldId="260"/>
            <ac:spMk id="7" creationId="{49BB7E9A-6937-4BF0-9F51-A20F197B550F}"/>
          </ac:spMkLst>
        </pc:spChg>
        <pc:spChg chg="add">
          <ac:chgData name="Lena Molicka" userId="S::lmol858@zsksosnowiec.onmicrosoft.com::9509be48-4e35-4f0c-baa3-b014370918d6" providerId="AD" clId="Web-{B52524C4-76C6-49AD-B577-8778EA022FFE}" dt="2020-11-04T07:12:26.135" v="1258"/>
          <ac:spMkLst>
            <pc:docMk/>
            <pc:sldMk cId="2680785959" sldId="260"/>
            <ac:spMk id="8" creationId="{E0939753-89D7-48A8-8441-B9FF25CE8A7E}"/>
          </ac:spMkLst>
        </pc:spChg>
        <pc:spChg chg="add">
          <ac:chgData name="Lena Molicka" userId="S::lmol858@zsksosnowiec.onmicrosoft.com::9509be48-4e35-4f0c-baa3-b014370918d6" providerId="AD" clId="Web-{B52524C4-76C6-49AD-B577-8778EA022FFE}" dt="2020-11-04T07:12:26.135" v="1258"/>
          <ac:spMkLst>
            <pc:docMk/>
            <pc:sldMk cId="2680785959" sldId="260"/>
            <ac:spMk id="9" creationId="{9F5CCFC5-858F-4B45-9B10-D49DD0280D20}"/>
          </ac:spMkLst>
        </pc:spChg>
        <pc:spChg chg="add del">
          <ac:chgData name="Lena Molicka" userId="S::lmol858@zsksosnowiec.onmicrosoft.com::9509be48-4e35-4f0c-baa3-b014370918d6" providerId="AD" clId="Web-{B52524C4-76C6-49AD-B577-8778EA022FFE}" dt="2020-11-04T07:12:26.119" v="1257"/>
          <ac:spMkLst>
            <pc:docMk/>
            <pc:sldMk cId="2680785959" sldId="260"/>
            <ac:spMk id="10" creationId="{593B4D24-F4A8-4141-A20A-E0575D199633}"/>
          </ac:spMkLst>
        </pc:spChg>
        <pc:spChg chg="add">
          <ac:chgData name="Lena Molicka" userId="S::lmol858@zsksosnowiec.onmicrosoft.com::9509be48-4e35-4f0c-baa3-b014370918d6" providerId="AD" clId="Web-{B52524C4-76C6-49AD-B577-8778EA022FFE}" dt="2020-11-04T07:12:26.135" v="1258"/>
          <ac:spMkLst>
            <pc:docMk/>
            <pc:sldMk cId="2680785959" sldId="260"/>
            <ac:spMk id="11" creationId="{2348ECDC-D455-4B71-90F6-2ECC12B7983B}"/>
          </ac:spMkLst>
        </pc:spChg>
        <pc:spChg chg="add del">
          <ac:chgData name="Lena Molicka" userId="S::lmol858@zsksosnowiec.onmicrosoft.com::9509be48-4e35-4f0c-baa3-b014370918d6" providerId="AD" clId="Web-{B52524C4-76C6-49AD-B577-8778EA022FFE}" dt="2020-11-04T07:12:26.119" v="1257"/>
          <ac:spMkLst>
            <pc:docMk/>
            <pc:sldMk cId="2680785959" sldId="260"/>
            <ac:spMk id="12" creationId="{6719801E-A6E2-4F88-BB91-2A71DBC47809}"/>
          </ac:spMkLst>
        </pc:spChg>
        <pc:spChg chg="add del">
          <ac:chgData name="Lena Molicka" userId="S::lmol858@zsksosnowiec.onmicrosoft.com::9509be48-4e35-4f0c-baa3-b014370918d6" providerId="AD" clId="Web-{B52524C4-76C6-49AD-B577-8778EA022FFE}" dt="2020-11-04T07:12:26.119" v="1257"/>
          <ac:spMkLst>
            <pc:docMk/>
            <pc:sldMk cId="2680785959" sldId="260"/>
            <ac:spMk id="14" creationId="{284FA090-1E51-4E96-AE7C-430E378B51B0}"/>
          </ac:spMkLst>
        </pc:spChg>
        <pc:spChg chg="add del">
          <ac:chgData name="Lena Molicka" userId="S::lmol858@zsksosnowiec.onmicrosoft.com::9509be48-4e35-4f0c-baa3-b014370918d6" providerId="AD" clId="Web-{B52524C4-76C6-49AD-B577-8778EA022FFE}" dt="2020-11-04T07:12:26.119" v="1257"/>
          <ac:spMkLst>
            <pc:docMk/>
            <pc:sldMk cId="2680785959" sldId="260"/>
            <ac:spMk id="16" creationId="{9689869E-ECC4-4D30-B2DF-C7DC3DD8598A}"/>
          </ac:spMkLst>
        </pc:spChg>
        <pc:picChg chg="add mod">
          <ac:chgData name="Lena Molicka" userId="S::lmol858@zsksosnowiec.onmicrosoft.com::9509be48-4e35-4f0c-baa3-b014370918d6" providerId="AD" clId="Web-{B52524C4-76C6-49AD-B577-8778EA022FFE}" dt="2020-11-04T07:12:26.135" v="1258"/>
          <ac:picMkLst>
            <pc:docMk/>
            <pc:sldMk cId="2680785959" sldId="260"/>
            <ac:picMk id="4" creationId="{327FFB66-1FC7-4E22-A4A4-ADEA21F0BDA6}"/>
          </ac:picMkLst>
        </pc:picChg>
      </pc:sldChg>
      <pc:sldChg chg="addSp modSp new mod setBg">
        <pc:chgData name="Lena Molicka" userId="S::lmol858@zsksosnowiec.onmicrosoft.com::9509be48-4e35-4f0c-baa3-b014370918d6" providerId="AD" clId="Web-{B52524C4-76C6-49AD-B577-8778EA022FFE}" dt="2020-11-04T07:19:36.410" v="1741" actId="14100"/>
        <pc:sldMkLst>
          <pc:docMk/>
          <pc:sldMk cId="2642684786" sldId="261"/>
        </pc:sldMkLst>
        <pc:spChg chg="mod">
          <ac:chgData name="Lena Molicka" userId="S::lmol858@zsksosnowiec.onmicrosoft.com::9509be48-4e35-4f0c-baa3-b014370918d6" providerId="AD" clId="Web-{B52524C4-76C6-49AD-B577-8778EA022FFE}" dt="2020-11-04T07:18:57.987" v="1728" actId="1076"/>
          <ac:spMkLst>
            <pc:docMk/>
            <pc:sldMk cId="2642684786" sldId="261"/>
            <ac:spMk id="2" creationId="{1648CBEB-582F-4852-8E64-490F36E33E4F}"/>
          </ac:spMkLst>
        </pc:spChg>
        <pc:spChg chg="mod">
          <ac:chgData name="Lena Molicka" userId="S::lmol858@zsksosnowiec.onmicrosoft.com::9509be48-4e35-4f0c-baa3-b014370918d6" providerId="AD" clId="Web-{B52524C4-76C6-49AD-B577-8778EA022FFE}" dt="2020-11-04T07:19:36.410" v="1741" actId="14100"/>
          <ac:spMkLst>
            <pc:docMk/>
            <pc:sldMk cId="2642684786" sldId="261"/>
            <ac:spMk id="3" creationId="{7D51EA67-70F6-4D26-9092-E16B5AE7F6DD}"/>
          </ac:spMkLst>
        </pc:spChg>
        <pc:spChg chg="add mod">
          <ac:chgData name="Lena Molicka" userId="S::lmol858@zsksosnowiec.onmicrosoft.com::9509be48-4e35-4f0c-baa3-b014370918d6" providerId="AD" clId="Web-{B52524C4-76C6-49AD-B577-8778EA022FFE}" dt="2020-11-04T07:18:41.252" v="1722"/>
          <ac:spMkLst>
            <pc:docMk/>
            <pc:sldMk cId="2642684786" sldId="261"/>
            <ac:spMk id="5" creationId="{DEF70499-4014-4409-BE1E-A3FE70B2980D}"/>
          </ac:spMkLst>
        </pc:spChg>
        <pc:spChg chg="add">
          <ac:chgData name="Lena Molicka" userId="S::lmol858@zsksosnowiec.onmicrosoft.com::9509be48-4e35-4f0c-baa3-b014370918d6" providerId="AD" clId="Web-{B52524C4-76C6-49AD-B577-8778EA022FFE}" dt="2020-11-04T07:18:41.252" v="1722"/>
          <ac:spMkLst>
            <pc:docMk/>
            <pc:sldMk cId="2642684786" sldId="261"/>
            <ac:spMk id="10" creationId="{8181FC64-B306-4821-98E2-780662EFC486}"/>
          </ac:spMkLst>
        </pc:spChg>
        <pc:spChg chg="add">
          <ac:chgData name="Lena Molicka" userId="S::lmol858@zsksosnowiec.onmicrosoft.com::9509be48-4e35-4f0c-baa3-b014370918d6" providerId="AD" clId="Web-{B52524C4-76C6-49AD-B577-8778EA022FFE}" dt="2020-11-04T07:18:41.252" v="1722"/>
          <ac:spMkLst>
            <pc:docMk/>
            <pc:sldMk cId="2642684786" sldId="261"/>
            <ac:spMk id="12" creationId="{5871FC61-DD4E-47D4-81FD-8A7E7D12B371}"/>
          </ac:spMkLst>
        </pc:spChg>
        <pc:spChg chg="add">
          <ac:chgData name="Lena Molicka" userId="S::lmol858@zsksosnowiec.onmicrosoft.com::9509be48-4e35-4f0c-baa3-b014370918d6" providerId="AD" clId="Web-{B52524C4-76C6-49AD-B577-8778EA022FFE}" dt="2020-11-04T07:18:41.252" v="1722"/>
          <ac:spMkLst>
            <pc:docMk/>
            <pc:sldMk cId="2642684786" sldId="261"/>
            <ac:spMk id="14" creationId="{8B598134-D292-43E6-9C55-117198046913}"/>
          </ac:spMkLst>
        </pc:spChg>
        <pc:spChg chg="add">
          <ac:chgData name="Lena Molicka" userId="S::lmol858@zsksosnowiec.onmicrosoft.com::9509be48-4e35-4f0c-baa3-b014370918d6" providerId="AD" clId="Web-{B52524C4-76C6-49AD-B577-8778EA022FFE}" dt="2020-11-04T07:18:41.252" v="1722"/>
          <ac:spMkLst>
            <pc:docMk/>
            <pc:sldMk cId="2642684786" sldId="261"/>
            <ac:spMk id="16" creationId="{829A1E2C-5AC8-40FC-99E9-832069D39792}"/>
          </ac:spMkLst>
        </pc:spChg>
        <pc:picChg chg="add mod ord">
          <ac:chgData name="Lena Molicka" userId="S::lmol858@zsksosnowiec.onmicrosoft.com::9509be48-4e35-4f0c-baa3-b014370918d6" providerId="AD" clId="Web-{B52524C4-76C6-49AD-B577-8778EA022FFE}" dt="2020-11-04T07:18:54.252" v="1727" actId="1076"/>
          <ac:picMkLst>
            <pc:docMk/>
            <pc:sldMk cId="2642684786" sldId="261"/>
            <ac:picMk id="4" creationId="{5B63E6F9-0F12-4B85-9F2E-FD39A1D8D728}"/>
          </ac:picMkLst>
        </pc:picChg>
      </pc:sldChg>
      <pc:sldChg chg="addSp delSp modSp new mod setBg">
        <pc:chgData name="Lena Molicka" userId="S::lmol858@zsksosnowiec.onmicrosoft.com::9509be48-4e35-4f0c-baa3-b014370918d6" providerId="AD" clId="Web-{B52524C4-76C6-49AD-B577-8778EA022FFE}" dt="2020-11-04T07:25:37.246" v="2125" actId="1076"/>
        <pc:sldMkLst>
          <pc:docMk/>
          <pc:sldMk cId="3231279296" sldId="262"/>
        </pc:sldMkLst>
        <pc:spChg chg="mod">
          <ac:chgData name="Lena Molicka" userId="S::lmol858@zsksosnowiec.onmicrosoft.com::9509be48-4e35-4f0c-baa3-b014370918d6" providerId="AD" clId="Web-{B52524C4-76C6-49AD-B577-8778EA022FFE}" dt="2020-11-04T07:25:31.355" v="2124"/>
          <ac:spMkLst>
            <pc:docMk/>
            <pc:sldMk cId="3231279296" sldId="262"/>
            <ac:spMk id="2" creationId="{1E8B8B3E-D5BB-4E15-B9B5-62EBFF540819}"/>
          </ac:spMkLst>
        </pc:spChg>
        <pc:spChg chg="add del mod">
          <ac:chgData name="Lena Molicka" userId="S::lmol858@zsksosnowiec.onmicrosoft.com::9509be48-4e35-4f0c-baa3-b014370918d6" providerId="AD" clId="Web-{B52524C4-76C6-49AD-B577-8778EA022FFE}" dt="2020-11-04T07:25:31.355" v="2124"/>
          <ac:spMkLst>
            <pc:docMk/>
            <pc:sldMk cId="3231279296" sldId="262"/>
            <ac:spMk id="3" creationId="{4136536C-9BB4-4938-B751-4AB910085D68}"/>
          </ac:spMkLst>
        </pc:spChg>
        <pc:spChg chg="add mod">
          <ac:chgData name="Lena Molicka" userId="S::lmol858@zsksosnowiec.onmicrosoft.com::9509be48-4e35-4f0c-baa3-b014370918d6" providerId="AD" clId="Web-{B52524C4-76C6-49AD-B577-8778EA022FFE}" dt="2020-11-04T07:25:37.246" v="2125" actId="1076"/>
          <ac:spMkLst>
            <pc:docMk/>
            <pc:sldMk cId="3231279296" sldId="262"/>
            <ac:spMk id="12" creationId="{0EF42D6B-5B53-42B1-A111-425D2041EC58}"/>
          </ac:spMkLst>
        </pc:spChg>
        <pc:spChg chg="add">
          <ac:chgData name="Lena Molicka" userId="S::lmol858@zsksosnowiec.onmicrosoft.com::9509be48-4e35-4f0c-baa3-b014370918d6" providerId="AD" clId="Web-{B52524C4-76C6-49AD-B577-8778EA022FFE}" dt="2020-11-04T07:25:31.355" v="2124"/>
          <ac:spMkLst>
            <pc:docMk/>
            <pc:sldMk cId="3231279296" sldId="262"/>
            <ac:spMk id="17" creationId="{3D5FBB81-B61B-416A-8F5D-A8DDF62530F1}"/>
          </ac:spMkLst>
        </pc:spChg>
        <pc:spChg chg="add">
          <ac:chgData name="Lena Molicka" userId="S::lmol858@zsksosnowiec.onmicrosoft.com::9509be48-4e35-4f0c-baa3-b014370918d6" providerId="AD" clId="Web-{B52524C4-76C6-49AD-B577-8778EA022FFE}" dt="2020-11-04T07:25:31.355" v="2124"/>
          <ac:spMkLst>
            <pc:docMk/>
            <pc:sldMk cId="3231279296" sldId="262"/>
            <ac:spMk id="19" creationId="{40C0D7D4-D83D-4C58-87D1-955F0A9173D7}"/>
          </ac:spMkLst>
        </pc:spChg>
        <pc:spChg chg="add">
          <ac:chgData name="Lena Molicka" userId="S::lmol858@zsksosnowiec.onmicrosoft.com::9509be48-4e35-4f0c-baa3-b014370918d6" providerId="AD" clId="Web-{B52524C4-76C6-49AD-B577-8778EA022FFE}" dt="2020-11-04T07:25:31.355" v="2124"/>
          <ac:spMkLst>
            <pc:docMk/>
            <pc:sldMk cId="3231279296" sldId="262"/>
            <ac:spMk id="21" creationId="{0BA56A81-C9DD-4EBA-9E13-32FFB51CFD45}"/>
          </ac:spMkLst>
        </pc:spChg>
        <pc:spChg chg="add">
          <ac:chgData name="Lena Molicka" userId="S::lmol858@zsksosnowiec.onmicrosoft.com::9509be48-4e35-4f0c-baa3-b014370918d6" providerId="AD" clId="Web-{B52524C4-76C6-49AD-B577-8778EA022FFE}" dt="2020-11-04T07:25:31.355" v="2124"/>
          <ac:spMkLst>
            <pc:docMk/>
            <pc:sldMk cId="3231279296" sldId="262"/>
            <ac:spMk id="23" creationId="{15F9A324-404E-4C5D-AFF0-C5D0D84182B0}"/>
          </ac:spMkLst>
        </pc:spChg>
        <pc:graphicFrameChg chg="add del mod ord modGraphic">
          <ac:chgData name="Lena Molicka" userId="S::lmol858@zsksosnowiec.onmicrosoft.com::9509be48-4e35-4f0c-baa3-b014370918d6" providerId="AD" clId="Web-{B52524C4-76C6-49AD-B577-8778EA022FFE}" dt="2020-11-04T07:20:13.223" v="1783"/>
          <ac:graphicFrameMkLst>
            <pc:docMk/>
            <pc:sldMk cId="3231279296" sldId="262"/>
            <ac:graphicFrameMk id="4" creationId="{1454D29F-7C53-4B99-892A-F8B52FFD2283}"/>
          </ac:graphicFrameMkLst>
        </pc:graphicFrameChg>
        <pc:picChg chg="add mod ord">
          <ac:chgData name="Lena Molicka" userId="S::lmol858@zsksosnowiec.onmicrosoft.com::9509be48-4e35-4f0c-baa3-b014370918d6" providerId="AD" clId="Web-{B52524C4-76C6-49AD-B577-8778EA022FFE}" dt="2020-11-04T07:25:31.355" v="2124"/>
          <ac:picMkLst>
            <pc:docMk/>
            <pc:sldMk cId="3231279296" sldId="262"/>
            <ac:picMk id="11" creationId="{B18B135E-7055-4F92-A787-44D11410E25E}"/>
          </ac:picMkLst>
        </pc:picChg>
      </pc:sldChg>
      <pc:sldChg chg="modSp new">
        <pc:chgData name="Lena Molicka" userId="S::lmol858@zsksosnowiec.onmicrosoft.com::9509be48-4e35-4f0c-baa3-b014370918d6" providerId="AD" clId="Web-{B52524C4-76C6-49AD-B577-8778EA022FFE}" dt="2020-11-04T07:26:48.357" v="2172" actId="20577"/>
        <pc:sldMkLst>
          <pc:docMk/>
          <pc:sldMk cId="2331612032" sldId="263"/>
        </pc:sldMkLst>
        <pc:spChg chg="mod">
          <ac:chgData name="Lena Molicka" userId="S::lmol858@zsksosnowiec.onmicrosoft.com::9509be48-4e35-4f0c-baa3-b014370918d6" providerId="AD" clId="Web-{B52524C4-76C6-49AD-B577-8778EA022FFE}" dt="2020-11-04T07:26:48.357" v="2172" actId="20577"/>
          <ac:spMkLst>
            <pc:docMk/>
            <pc:sldMk cId="2331612032" sldId="263"/>
            <ac:spMk id="2" creationId="{76FD3E6E-51B1-482E-A4E2-170D6D685A2B}"/>
          </ac:spMkLst>
        </pc:spChg>
      </pc:sldChg>
    </pc:docChg>
  </pc:docChgLst>
  <pc:docChgLst>
    <pc:chgData name="Lena Molicka" userId="S::lmol858@zsksosnowiec.onmicrosoft.com::9509be48-4e35-4f0c-baa3-b014370918d6" providerId="AD" clId="Web-{B480DDFE-24FF-4608-9C96-9B0A5E6A52A0}"/>
    <pc:docChg chg="modSld">
      <pc:chgData name="Lena Molicka" userId="S::lmol858@zsksosnowiec.onmicrosoft.com::9509be48-4e35-4f0c-baa3-b014370918d6" providerId="AD" clId="Web-{B480DDFE-24FF-4608-9C96-9B0A5E6A52A0}" dt="2020-11-04T13:59:43.683" v="67" actId="20577"/>
      <pc:docMkLst>
        <pc:docMk/>
      </pc:docMkLst>
      <pc:sldChg chg="modSp">
        <pc:chgData name="Lena Molicka" userId="S::lmol858@zsksosnowiec.onmicrosoft.com::9509be48-4e35-4f0c-baa3-b014370918d6" providerId="AD" clId="Web-{B480DDFE-24FF-4608-9C96-9B0A5E6A52A0}" dt="2020-11-04T13:59:42.590" v="65" actId="20577"/>
        <pc:sldMkLst>
          <pc:docMk/>
          <pc:sldMk cId="209598159" sldId="266"/>
        </pc:sldMkLst>
        <pc:spChg chg="mod">
          <ac:chgData name="Lena Molicka" userId="S::lmol858@zsksosnowiec.onmicrosoft.com::9509be48-4e35-4f0c-baa3-b014370918d6" providerId="AD" clId="Web-{B480DDFE-24FF-4608-9C96-9B0A5E6A52A0}" dt="2020-11-04T13:59:42.590" v="65" actId="20577"/>
          <ac:spMkLst>
            <pc:docMk/>
            <pc:sldMk cId="209598159" sldId="266"/>
            <ac:spMk id="2" creationId="{B80CFF82-CB45-4763-9021-4D5D9922C5EF}"/>
          </ac:spMkLst>
        </pc:spChg>
        <pc:picChg chg="mod">
          <ac:chgData name="Lena Molicka" userId="S::lmol858@zsksosnowiec.onmicrosoft.com::9509be48-4e35-4f0c-baa3-b014370918d6" providerId="AD" clId="Web-{B480DDFE-24FF-4608-9C96-9B0A5E6A52A0}" dt="2020-11-04T13:59:06.324" v="58" actId="1076"/>
          <ac:picMkLst>
            <pc:docMk/>
            <pc:sldMk cId="209598159" sldId="266"/>
            <ac:picMk id="4" creationId="{3258D468-0323-497C-8FC6-8C54698E727D}"/>
          </ac:picMkLst>
        </pc:picChg>
      </pc:sldChg>
    </pc:docChg>
  </pc:docChgLst>
  <pc:docChgLst>
    <pc:chgData name="Lena Molicka" userId="S::lmol858@zsksosnowiec.onmicrosoft.com::9509be48-4e35-4f0c-baa3-b014370918d6" providerId="AD" clId="Web-{948F1424-B8B8-436C-82A2-1F1F357E048A}"/>
    <pc:docChg chg="addSld modSld">
      <pc:chgData name="Lena Molicka" userId="S::lmol858@zsksosnowiec.onmicrosoft.com::9509be48-4e35-4f0c-baa3-b014370918d6" providerId="AD" clId="Web-{948F1424-B8B8-436C-82A2-1F1F357E048A}" dt="2020-11-04T07:50:39.700" v="1590" actId="1076"/>
      <pc:docMkLst>
        <pc:docMk/>
      </pc:docMkLst>
      <pc:sldChg chg="addSp modSp mod setBg">
        <pc:chgData name="Lena Molicka" userId="S::lmol858@zsksosnowiec.onmicrosoft.com::9509be48-4e35-4f0c-baa3-b014370918d6" providerId="AD" clId="Web-{948F1424-B8B8-436C-82A2-1F1F357E048A}" dt="2020-11-04T07:37:33.590" v="596" actId="1076"/>
        <pc:sldMkLst>
          <pc:docMk/>
          <pc:sldMk cId="2331612032" sldId="263"/>
        </pc:sldMkLst>
        <pc:spChg chg="mod">
          <ac:chgData name="Lena Molicka" userId="S::lmol858@zsksosnowiec.onmicrosoft.com::9509be48-4e35-4f0c-baa3-b014370918d6" providerId="AD" clId="Web-{948F1424-B8B8-436C-82A2-1F1F357E048A}" dt="2020-11-04T07:37:16.792" v="594"/>
          <ac:spMkLst>
            <pc:docMk/>
            <pc:sldMk cId="2331612032" sldId="263"/>
            <ac:spMk id="2" creationId="{76FD3E6E-51B1-482E-A4E2-170D6D685A2B}"/>
          </ac:spMkLst>
        </pc:spChg>
        <pc:spChg chg="mod">
          <ac:chgData name="Lena Molicka" userId="S::lmol858@zsksosnowiec.onmicrosoft.com::9509be48-4e35-4f0c-baa3-b014370918d6" providerId="AD" clId="Web-{948F1424-B8B8-436C-82A2-1F1F357E048A}" dt="2020-11-04T07:37:25.964" v="595" actId="14100"/>
          <ac:spMkLst>
            <pc:docMk/>
            <pc:sldMk cId="2331612032" sldId="263"/>
            <ac:spMk id="3" creationId="{6BA290E1-6F14-45F0-A9E0-AEF1E9234D2F}"/>
          </ac:spMkLst>
        </pc:spChg>
        <pc:spChg chg="add mod">
          <ac:chgData name="Lena Molicka" userId="S::lmol858@zsksosnowiec.onmicrosoft.com::9509be48-4e35-4f0c-baa3-b014370918d6" providerId="AD" clId="Web-{948F1424-B8B8-436C-82A2-1F1F357E048A}" dt="2020-11-04T07:37:33.590" v="596" actId="1076"/>
          <ac:spMkLst>
            <pc:docMk/>
            <pc:sldMk cId="2331612032" sldId="263"/>
            <ac:spMk id="5" creationId="{EFFC21AB-E699-40AA-AAD2-9E24D1BA14C9}"/>
          </ac:spMkLst>
        </pc:spChg>
        <pc:spChg chg="add">
          <ac:chgData name="Lena Molicka" userId="S::lmol858@zsksosnowiec.onmicrosoft.com::9509be48-4e35-4f0c-baa3-b014370918d6" providerId="AD" clId="Web-{948F1424-B8B8-436C-82A2-1F1F357E048A}" dt="2020-11-04T07:37:16.792" v="594"/>
          <ac:spMkLst>
            <pc:docMk/>
            <pc:sldMk cId="2331612032" sldId="263"/>
            <ac:spMk id="10" creationId="{8181FC64-B306-4821-98E2-780662EFC486}"/>
          </ac:spMkLst>
        </pc:spChg>
        <pc:spChg chg="add">
          <ac:chgData name="Lena Molicka" userId="S::lmol858@zsksosnowiec.onmicrosoft.com::9509be48-4e35-4f0c-baa3-b014370918d6" providerId="AD" clId="Web-{948F1424-B8B8-436C-82A2-1F1F357E048A}" dt="2020-11-04T07:37:16.792" v="594"/>
          <ac:spMkLst>
            <pc:docMk/>
            <pc:sldMk cId="2331612032" sldId="263"/>
            <ac:spMk id="12" creationId="{5871FC61-DD4E-47D4-81FD-8A7E7D12B371}"/>
          </ac:spMkLst>
        </pc:spChg>
        <pc:spChg chg="add">
          <ac:chgData name="Lena Molicka" userId="S::lmol858@zsksosnowiec.onmicrosoft.com::9509be48-4e35-4f0c-baa3-b014370918d6" providerId="AD" clId="Web-{948F1424-B8B8-436C-82A2-1F1F357E048A}" dt="2020-11-04T07:37:16.792" v="594"/>
          <ac:spMkLst>
            <pc:docMk/>
            <pc:sldMk cId="2331612032" sldId="263"/>
            <ac:spMk id="14" creationId="{829A1E2C-5AC8-40FC-99E9-832069D39792}"/>
          </ac:spMkLst>
        </pc:spChg>
        <pc:spChg chg="add">
          <ac:chgData name="Lena Molicka" userId="S::lmol858@zsksosnowiec.onmicrosoft.com::9509be48-4e35-4f0c-baa3-b014370918d6" providerId="AD" clId="Web-{948F1424-B8B8-436C-82A2-1F1F357E048A}" dt="2020-11-04T07:37:16.792" v="594"/>
          <ac:spMkLst>
            <pc:docMk/>
            <pc:sldMk cId="2331612032" sldId="263"/>
            <ac:spMk id="16" creationId="{55C54A75-E44A-4147-B9D0-FF46CFD31612}"/>
          </ac:spMkLst>
        </pc:spChg>
        <pc:picChg chg="add mod">
          <ac:chgData name="Lena Molicka" userId="S::lmol858@zsksosnowiec.onmicrosoft.com::9509be48-4e35-4f0c-baa3-b014370918d6" providerId="AD" clId="Web-{948F1424-B8B8-436C-82A2-1F1F357E048A}" dt="2020-11-04T07:37:16.792" v="594"/>
          <ac:picMkLst>
            <pc:docMk/>
            <pc:sldMk cId="2331612032" sldId="263"/>
            <ac:picMk id="4" creationId="{2D10B915-92FE-478A-AC97-7B7565F1487B}"/>
          </ac:picMkLst>
        </pc:picChg>
      </pc:sldChg>
      <pc:sldChg chg="addSp modSp new mod setBg">
        <pc:chgData name="Lena Molicka" userId="S::lmol858@zsksosnowiec.onmicrosoft.com::9509be48-4e35-4f0c-baa3-b014370918d6" providerId="AD" clId="Web-{948F1424-B8B8-436C-82A2-1F1F357E048A}" dt="2020-11-04T07:43:46.488" v="1069" actId="1076"/>
        <pc:sldMkLst>
          <pc:docMk/>
          <pc:sldMk cId="3887917342" sldId="264"/>
        </pc:sldMkLst>
        <pc:spChg chg="mod">
          <ac:chgData name="Lena Molicka" userId="S::lmol858@zsksosnowiec.onmicrosoft.com::9509be48-4e35-4f0c-baa3-b014370918d6" providerId="AD" clId="Web-{948F1424-B8B8-436C-82A2-1F1F357E048A}" dt="2020-11-04T07:43:42.410" v="1068"/>
          <ac:spMkLst>
            <pc:docMk/>
            <pc:sldMk cId="3887917342" sldId="264"/>
            <ac:spMk id="2" creationId="{A0A1B22E-4D47-44B8-B35A-3E1B72983686}"/>
          </ac:spMkLst>
        </pc:spChg>
        <pc:spChg chg="mod ord">
          <ac:chgData name="Lena Molicka" userId="S::lmol858@zsksosnowiec.onmicrosoft.com::9509be48-4e35-4f0c-baa3-b014370918d6" providerId="AD" clId="Web-{948F1424-B8B8-436C-82A2-1F1F357E048A}" dt="2020-11-04T07:43:42.410" v="1068"/>
          <ac:spMkLst>
            <pc:docMk/>
            <pc:sldMk cId="3887917342" sldId="264"/>
            <ac:spMk id="3" creationId="{7528DB02-2F3E-411B-A267-5E7BD8DA4210}"/>
          </ac:spMkLst>
        </pc:spChg>
        <pc:spChg chg="add mod">
          <ac:chgData name="Lena Molicka" userId="S::lmol858@zsksosnowiec.onmicrosoft.com::9509be48-4e35-4f0c-baa3-b014370918d6" providerId="AD" clId="Web-{948F1424-B8B8-436C-82A2-1F1F357E048A}" dt="2020-11-04T07:43:46.488" v="1069" actId="1076"/>
          <ac:spMkLst>
            <pc:docMk/>
            <pc:sldMk cId="3887917342" sldId="264"/>
            <ac:spMk id="5" creationId="{C045B5A8-443D-42B1-9612-496C62B97DC7}"/>
          </ac:spMkLst>
        </pc:spChg>
        <pc:spChg chg="add">
          <ac:chgData name="Lena Molicka" userId="S::lmol858@zsksosnowiec.onmicrosoft.com::9509be48-4e35-4f0c-baa3-b014370918d6" providerId="AD" clId="Web-{948F1424-B8B8-436C-82A2-1F1F357E048A}" dt="2020-11-04T07:43:42.410" v="1068"/>
          <ac:spMkLst>
            <pc:docMk/>
            <pc:sldMk cId="3887917342" sldId="264"/>
            <ac:spMk id="10" creationId="{AC14302F-E955-47D0-A56B-D1D1A6953B51}"/>
          </ac:spMkLst>
        </pc:spChg>
        <pc:spChg chg="add">
          <ac:chgData name="Lena Molicka" userId="S::lmol858@zsksosnowiec.onmicrosoft.com::9509be48-4e35-4f0c-baa3-b014370918d6" providerId="AD" clId="Web-{948F1424-B8B8-436C-82A2-1F1F357E048A}" dt="2020-11-04T07:43:42.410" v="1068"/>
          <ac:spMkLst>
            <pc:docMk/>
            <pc:sldMk cId="3887917342" sldId="264"/>
            <ac:spMk id="12" creationId="{0A36CE68-CB3C-4699-9422-3073853CB669}"/>
          </ac:spMkLst>
        </pc:spChg>
        <pc:spChg chg="add">
          <ac:chgData name="Lena Molicka" userId="S::lmol858@zsksosnowiec.onmicrosoft.com::9509be48-4e35-4f0c-baa3-b014370918d6" providerId="AD" clId="Web-{948F1424-B8B8-436C-82A2-1F1F357E048A}" dt="2020-11-04T07:43:42.410" v="1068"/>
          <ac:spMkLst>
            <pc:docMk/>
            <pc:sldMk cId="3887917342" sldId="264"/>
            <ac:spMk id="14" creationId="{F356DA69-4637-40FE-A14B-5213BBB585D9}"/>
          </ac:spMkLst>
        </pc:spChg>
        <pc:spChg chg="add">
          <ac:chgData name="Lena Molicka" userId="S::lmol858@zsksosnowiec.onmicrosoft.com::9509be48-4e35-4f0c-baa3-b014370918d6" providerId="AD" clId="Web-{948F1424-B8B8-436C-82A2-1F1F357E048A}" dt="2020-11-04T07:43:42.410" v="1068"/>
          <ac:spMkLst>
            <pc:docMk/>
            <pc:sldMk cId="3887917342" sldId="264"/>
            <ac:spMk id="16" creationId="{364D709A-6610-48B7-9F98-AFA02ECBA191}"/>
          </ac:spMkLst>
        </pc:spChg>
        <pc:picChg chg="add mod">
          <ac:chgData name="Lena Molicka" userId="S::lmol858@zsksosnowiec.onmicrosoft.com::9509be48-4e35-4f0c-baa3-b014370918d6" providerId="AD" clId="Web-{948F1424-B8B8-436C-82A2-1F1F357E048A}" dt="2020-11-04T07:43:42.410" v="1068"/>
          <ac:picMkLst>
            <pc:docMk/>
            <pc:sldMk cId="3887917342" sldId="264"/>
            <ac:picMk id="4" creationId="{0A9D888C-EF19-46E3-808F-723955B564CA}"/>
          </ac:picMkLst>
        </pc:picChg>
      </pc:sldChg>
      <pc:sldChg chg="addSp modSp new mod setBg">
        <pc:chgData name="Lena Molicka" userId="S::lmol858@zsksosnowiec.onmicrosoft.com::9509be48-4e35-4f0c-baa3-b014370918d6" providerId="AD" clId="Web-{948F1424-B8B8-436C-82A2-1F1F357E048A}" dt="2020-11-04T07:49:07.714" v="1571" actId="1076"/>
        <pc:sldMkLst>
          <pc:docMk/>
          <pc:sldMk cId="341090624" sldId="265"/>
        </pc:sldMkLst>
        <pc:spChg chg="mod">
          <ac:chgData name="Lena Molicka" userId="S::lmol858@zsksosnowiec.onmicrosoft.com::9509be48-4e35-4f0c-baa3-b014370918d6" providerId="AD" clId="Web-{948F1424-B8B8-436C-82A2-1F1F357E048A}" dt="2020-11-04T07:49:04.011" v="1570"/>
          <ac:spMkLst>
            <pc:docMk/>
            <pc:sldMk cId="341090624" sldId="265"/>
            <ac:spMk id="2" creationId="{10A101D2-0897-42F2-879C-26B03C3CF998}"/>
          </ac:spMkLst>
        </pc:spChg>
        <pc:spChg chg="mod ord">
          <ac:chgData name="Lena Molicka" userId="S::lmol858@zsksosnowiec.onmicrosoft.com::9509be48-4e35-4f0c-baa3-b014370918d6" providerId="AD" clId="Web-{948F1424-B8B8-436C-82A2-1F1F357E048A}" dt="2020-11-04T07:49:04.011" v="1570"/>
          <ac:spMkLst>
            <pc:docMk/>
            <pc:sldMk cId="341090624" sldId="265"/>
            <ac:spMk id="3" creationId="{98310692-A4BF-498A-9EFF-41D0D0C9ED56}"/>
          </ac:spMkLst>
        </pc:spChg>
        <pc:spChg chg="add mod">
          <ac:chgData name="Lena Molicka" userId="S::lmol858@zsksosnowiec.onmicrosoft.com::9509be48-4e35-4f0c-baa3-b014370918d6" providerId="AD" clId="Web-{948F1424-B8B8-436C-82A2-1F1F357E048A}" dt="2020-11-04T07:49:07.714" v="1571" actId="1076"/>
          <ac:spMkLst>
            <pc:docMk/>
            <pc:sldMk cId="341090624" sldId="265"/>
            <ac:spMk id="5" creationId="{88B31811-FD0E-440C-8159-EC51802FFCF6}"/>
          </ac:spMkLst>
        </pc:spChg>
        <pc:spChg chg="add">
          <ac:chgData name="Lena Molicka" userId="S::lmol858@zsksosnowiec.onmicrosoft.com::9509be48-4e35-4f0c-baa3-b014370918d6" providerId="AD" clId="Web-{948F1424-B8B8-436C-82A2-1F1F357E048A}" dt="2020-11-04T07:49:04.011" v="1570"/>
          <ac:spMkLst>
            <pc:docMk/>
            <pc:sldMk cId="341090624" sldId="265"/>
            <ac:spMk id="10" creationId="{593B4D24-F4A8-4141-A20A-E0575D199633}"/>
          </ac:spMkLst>
        </pc:spChg>
        <pc:spChg chg="add">
          <ac:chgData name="Lena Molicka" userId="S::lmol858@zsksosnowiec.onmicrosoft.com::9509be48-4e35-4f0c-baa3-b014370918d6" providerId="AD" clId="Web-{948F1424-B8B8-436C-82A2-1F1F357E048A}" dt="2020-11-04T07:49:04.011" v="1570"/>
          <ac:spMkLst>
            <pc:docMk/>
            <pc:sldMk cId="341090624" sldId="265"/>
            <ac:spMk id="12" creationId="{9F87E4D0-D347-4DA8-81D7-104733308B4B}"/>
          </ac:spMkLst>
        </pc:spChg>
        <pc:spChg chg="add">
          <ac:chgData name="Lena Molicka" userId="S::lmol858@zsksosnowiec.onmicrosoft.com::9509be48-4e35-4f0c-baa3-b014370918d6" providerId="AD" clId="Web-{948F1424-B8B8-436C-82A2-1F1F357E048A}" dt="2020-11-04T07:49:04.011" v="1570"/>
          <ac:spMkLst>
            <pc:docMk/>
            <pc:sldMk cId="341090624" sldId="265"/>
            <ac:spMk id="14" creationId="{9DC9CEF6-58E1-4D78-BBBE-76F779AD9CF8}"/>
          </ac:spMkLst>
        </pc:spChg>
        <pc:spChg chg="add">
          <ac:chgData name="Lena Molicka" userId="S::lmol858@zsksosnowiec.onmicrosoft.com::9509be48-4e35-4f0c-baa3-b014370918d6" providerId="AD" clId="Web-{948F1424-B8B8-436C-82A2-1F1F357E048A}" dt="2020-11-04T07:49:04.011" v="1570"/>
          <ac:spMkLst>
            <pc:docMk/>
            <pc:sldMk cId="341090624" sldId="265"/>
            <ac:spMk id="16" creationId="{47AF1248-67F7-4FEF-8D1D-FE33661A9CA9}"/>
          </ac:spMkLst>
        </pc:spChg>
        <pc:picChg chg="add mod">
          <ac:chgData name="Lena Molicka" userId="S::lmol858@zsksosnowiec.onmicrosoft.com::9509be48-4e35-4f0c-baa3-b014370918d6" providerId="AD" clId="Web-{948F1424-B8B8-436C-82A2-1F1F357E048A}" dt="2020-11-04T07:49:04.011" v="1570"/>
          <ac:picMkLst>
            <pc:docMk/>
            <pc:sldMk cId="341090624" sldId="265"/>
            <ac:picMk id="4" creationId="{9752E780-0D77-41C4-BBF9-D02A87CCA478}"/>
          </ac:picMkLst>
        </pc:picChg>
      </pc:sldChg>
      <pc:sldChg chg="addSp delSp modSp new mod setBg">
        <pc:chgData name="Lena Molicka" userId="S::lmol858@zsksosnowiec.onmicrosoft.com::9509be48-4e35-4f0c-baa3-b014370918d6" providerId="AD" clId="Web-{948F1424-B8B8-436C-82A2-1F1F357E048A}" dt="2020-11-04T07:50:39.700" v="1590" actId="1076"/>
        <pc:sldMkLst>
          <pc:docMk/>
          <pc:sldMk cId="209598159" sldId="266"/>
        </pc:sldMkLst>
        <pc:spChg chg="mod ord">
          <ac:chgData name="Lena Molicka" userId="S::lmol858@zsksosnowiec.onmicrosoft.com::9509be48-4e35-4f0c-baa3-b014370918d6" providerId="AD" clId="Web-{948F1424-B8B8-436C-82A2-1F1F357E048A}" dt="2020-11-04T07:50:33.200" v="1589"/>
          <ac:spMkLst>
            <pc:docMk/>
            <pc:sldMk cId="209598159" sldId="266"/>
            <ac:spMk id="2" creationId="{B80CFF82-CB45-4763-9021-4D5D9922C5EF}"/>
          </ac:spMkLst>
        </pc:spChg>
        <pc:spChg chg="del">
          <ac:chgData name="Lena Molicka" userId="S::lmol858@zsksosnowiec.onmicrosoft.com::9509be48-4e35-4f0c-baa3-b014370918d6" providerId="AD" clId="Web-{948F1424-B8B8-436C-82A2-1F1F357E048A}" dt="2020-11-04T07:50:29.981" v="1585"/>
          <ac:spMkLst>
            <pc:docMk/>
            <pc:sldMk cId="209598159" sldId="266"/>
            <ac:spMk id="3" creationId="{30D112B3-2213-46AD-BC96-B4BDA9EEB090}"/>
          </ac:spMkLst>
        </pc:spChg>
        <pc:spChg chg="add mod">
          <ac:chgData name="Lena Molicka" userId="S::lmol858@zsksosnowiec.onmicrosoft.com::9509be48-4e35-4f0c-baa3-b014370918d6" providerId="AD" clId="Web-{948F1424-B8B8-436C-82A2-1F1F357E048A}" dt="2020-11-04T07:50:39.700" v="1590" actId="1076"/>
          <ac:spMkLst>
            <pc:docMk/>
            <pc:sldMk cId="209598159" sldId="266"/>
            <ac:spMk id="5" creationId="{6EFB283D-67E6-402D-981A-364D252BC8E5}"/>
          </ac:spMkLst>
        </pc:spChg>
        <pc:spChg chg="add">
          <ac:chgData name="Lena Molicka" userId="S::lmol858@zsksosnowiec.onmicrosoft.com::9509be48-4e35-4f0c-baa3-b014370918d6" providerId="AD" clId="Web-{948F1424-B8B8-436C-82A2-1F1F357E048A}" dt="2020-11-04T07:50:33.200" v="1589"/>
          <ac:spMkLst>
            <pc:docMk/>
            <pc:sldMk cId="209598159" sldId="266"/>
            <ac:spMk id="10" creationId="{9B0F7D69-D93C-4C38-A23D-76E000D691CD}"/>
          </ac:spMkLst>
        </pc:spChg>
        <pc:spChg chg="add">
          <ac:chgData name="Lena Molicka" userId="S::lmol858@zsksosnowiec.onmicrosoft.com::9509be48-4e35-4f0c-baa3-b014370918d6" providerId="AD" clId="Web-{948F1424-B8B8-436C-82A2-1F1F357E048A}" dt="2020-11-04T07:50:33.200" v="1589"/>
          <ac:spMkLst>
            <pc:docMk/>
            <pc:sldMk cId="209598159" sldId="266"/>
            <ac:spMk id="12" creationId="{8CD419D4-EA9D-42D9-BF62-B07F0B7B672B}"/>
          </ac:spMkLst>
        </pc:spChg>
        <pc:spChg chg="add">
          <ac:chgData name="Lena Molicka" userId="S::lmol858@zsksosnowiec.onmicrosoft.com::9509be48-4e35-4f0c-baa3-b014370918d6" providerId="AD" clId="Web-{948F1424-B8B8-436C-82A2-1F1F357E048A}" dt="2020-11-04T07:50:33.200" v="1589"/>
          <ac:spMkLst>
            <pc:docMk/>
            <pc:sldMk cId="209598159" sldId="266"/>
            <ac:spMk id="14" creationId="{1C6FEC9B-9608-4181-A9E5-A1B80E72021C}"/>
          </ac:spMkLst>
        </pc:spChg>
        <pc:spChg chg="add">
          <ac:chgData name="Lena Molicka" userId="S::lmol858@zsksosnowiec.onmicrosoft.com::9509be48-4e35-4f0c-baa3-b014370918d6" providerId="AD" clId="Web-{948F1424-B8B8-436C-82A2-1F1F357E048A}" dt="2020-11-04T07:50:33.200" v="1589"/>
          <ac:spMkLst>
            <pc:docMk/>
            <pc:sldMk cId="209598159" sldId="266"/>
            <ac:spMk id="16" creationId="{AB1564ED-F26F-451D-97D6-A6EC3E83FD55}"/>
          </ac:spMkLst>
        </pc:spChg>
        <pc:spChg chg="add">
          <ac:chgData name="Lena Molicka" userId="S::lmol858@zsksosnowiec.onmicrosoft.com::9509be48-4e35-4f0c-baa3-b014370918d6" providerId="AD" clId="Web-{948F1424-B8B8-436C-82A2-1F1F357E048A}" dt="2020-11-04T07:50:33.200" v="1589"/>
          <ac:spMkLst>
            <pc:docMk/>
            <pc:sldMk cId="209598159" sldId="266"/>
            <ac:spMk id="18" creationId="{0CA184B6-3482-4F43-87F0-BC765DCFD8A8}"/>
          </ac:spMkLst>
        </pc:spChg>
        <pc:spChg chg="add">
          <ac:chgData name="Lena Molicka" userId="S::lmol858@zsksosnowiec.onmicrosoft.com::9509be48-4e35-4f0c-baa3-b014370918d6" providerId="AD" clId="Web-{948F1424-B8B8-436C-82A2-1F1F357E048A}" dt="2020-11-04T07:50:33.200" v="1589"/>
          <ac:spMkLst>
            <pc:docMk/>
            <pc:sldMk cId="209598159" sldId="266"/>
            <ac:spMk id="20" creationId="{6C869923-8380-4244-9548-802C330638A0}"/>
          </ac:spMkLst>
        </pc:spChg>
        <pc:spChg chg="add">
          <ac:chgData name="Lena Molicka" userId="S::lmol858@zsksosnowiec.onmicrosoft.com::9509be48-4e35-4f0c-baa3-b014370918d6" providerId="AD" clId="Web-{948F1424-B8B8-436C-82A2-1F1F357E048A}" dt="2020-11-04T07:50:33.200" v="1589"/>
          <ac:spMkLst>
            <pc:docMk/>
            <pc:sldMk cId="209598159" sldId="266"/>
            <ac:spMk id="22" creationId="{C06255F2-BC67-4DDE-B34E-AC4BA21838CC}"/>
          </ac:spMkLst>
        </pc:spChg>
        <pc:spChg chg="add">
          <ac:chgData name="Lena Molicka" userId="S::lmol858@zsksosnowiec.onmicrosoft.com::9509be48-4e35-4f0c-baa3-b014370918d6" providerId="AD" clId="Web-{948F1424-B8B8-436C-82A2-1F1F357E048A}" dt="2020-11-04T07:50:33.200" v="1589"/>
          <ac:spMkLst>
            <pc:docMk/>
            <pc:sldMk cId="209598159" sldId="266"/>
            <ac:spMk id="24" creationId="{55169443-FCCD-4C0A-8C69-18CD3FA0968D}"/>
          </ac:spMkLst>
        </pc:spChg>
        <pc:spChg chg="add">
          <ac:chgData name="Lena Molicka" userId="S::lmol858@zsksosnowiec.onmicrosoft.com::9509be48-4e35-4f0c-baa3-b014370918d6" providerId="AD" clId="Web-{948F1424-B8B8-436C-82A2-1F1F357E048A}" dt="2020-11-04T07:50:33.200" v="1589"/>
          <ac:spMkLst>
            <pc:docMk/>
            <pc:sldMk cId="209598159" sldId="266"/>
            <ac:spMk id="26" creationId="{AC8EEB0F-BA72-49AC-956F-331B60FDE79E}"/>
          </ac:spMkLst>
        </pc:spChg>
        <pc:spChg chg="add">
          <ac:chgData name="Lena Molicka" userId="S::lmol858@zsksosnowiec.onmicrosoft.com::9509be48-4e35-4f0c-baa3-b014370918d6" providerId="AD" clId="Web-{948F1424-B8B8-436C-82A2-1F1F357E048A}" dt="2020-11-04T07:50:33.200" v="1589"/>
          <ac:spMkLst>
            <pc:docMk/>
            <pc:sldMk cId="209598159" sldId="266"/>
            <ac:spMk id="28" creationId="{14543B09-440D-4F57-BCB0-A4FCC922D80E}"/>
          </ac:spMkLst>
        </pc:spChg>
        <pc:spChg chg="add">
          <ac:chgData name="Lena Molicka" userId="S::lmol858@zsksosnowiec.onmicrosoft.com::9509be48-4e35-4f0c-baa3-b014370918d6" providerId="AD" clId="Web-{948F1424-B8B8-436C-82A2-1F1F357E048A}" dt="2020-11-04T07:50:33.200" v="1589"/>
          <ac:spMkLst>
            <pc:docMk/>
            <pc:sldMk cId="209598159" sldId="266"/>
            <ac:spMk id="30" creationId="{0EE80047-1219-42E8-86D3-94F51205039D}"/>
          </ac:spMkLst>
        </pc:spChg>
        <pc:spChg chg="add">
          <ac:chgData name="Lena Molicka" userId="S::lmol858@zsksosnowiec.onmicrosoft.com::9509be48-4e35-4f0c-baa3-b014370918d6" providerId="AD" clId="Web-{948F1424-B8B8-436C-82A2-1F1F357E048A}" dt="2020-11-04T07:50:33.200" v="1589"/>
          <ac:spMkLst>
            <pc:docMk/>
            <pc:sldMk cId="209598159" sldId="266"/>
            <ac:spMk id="32" creationId="{E83B29B1-18A6-4A7A-A498-90E521667991}"/>
          </ac:spMkLst>
        </pc:spChg>
        <pc:picChg chg="add mod ord">
          <ac:chgData name="Lena Molicka" userId="S::lmol858@zsksosnowiec.onmicrosoft.com::9509be48-4e35-4f0c-baa3-b014370918d6" providerId="AD" clId="Web-{948F1424-B8B8-436C-82A2-1F1F357E048A}" dt="2020-11-04T07:50:33.200" v="1589"/>
          <ac:picMkLst>
            <pc:docMk/>
            <pc:sldMk cId="209598159" sldId="266"/>
            <ac:picMk id="4" creationId="{3258D468-0323-497C-8FC6-8C54698E727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11/7/2020</a:t>
            </a:fld>
            <a:endParaRPr lang="en-US"/>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79556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11/7/2020</a:t>
            </a:fld>
            <a:endParaRPr lang="en-US"/>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35749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11/7/2020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66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11/7/2020</a:t>
            </a:fld>
            <a:endParaRPr lang="en-US"/>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58531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11/7/2020</a:t>
            </a:fld>
            <a:endParaRPr lang="en-US"/>
          </a:p>
        </p:txBody>
      </p:sp>
    </p:spTree>
    <p:extLst>
      <p:ext uri="{BB962C8B-B14F-4D97-AF65-F5344CB8AC3E}">
        <p14:creationId xmlns:p14="http://schemas.microsoft.com/office/powerpoint/2010/main" val="78683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11/7/2020</a:t>
            </a:fld>
            <a:endParaRPr lang="en-US"/>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18563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11/7/2020</a:t>
            </a:fld>
            <a:endParaRPr lang="en-US"/>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031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11/7/2020</a:t>
            </a:fld>
            <a:endParaRPr lang="en-US"/>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14825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11/7/2020</a:t>
            </a:fld>
            <a:endParaRPr lang="en-US"/>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04269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11/7/2020</a:t>
            </a:fld>
            <a:endParaRPr lang="en-US"/>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63029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11/7/2020</a:t>
            </a:fld>
            <a:endParaRPr lang="en-US"/>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95796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11/7/2020</a:t>
            </a:fld>
            <a:endParaRPr lang="en-US"/>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3132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Wojsko_polskie_Ko%C5%9Bciuszki_Walery_Radzikowski.jpe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l.wikipedia.org/wiki/Ignacy_Jan_Paderewski"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wikipedia.org/wiki/Plik:Parade_of_Legion_M%C5%82odych_in_Pozna%C5%84_in_1933.PN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l.wikipedia.org/wiki/Rozbiory_Polski"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istmag.org/Algorytm-Facebooka-uznal-Deklaracje-Niepodleglosci-USA-za-rasistowska-17105/"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National_Independence_Day_(Poland)"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iezlomni.com/11-listopada-swieto-niepodleglosci-tego-wojska-rzeczypospolitej-odniosly-najwieksze-zwyciestwo-historii-polski-wzgledem-skali-zniszczenia-armii-przeciwnik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November_Uprisin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Warsaw_1861.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uzhp.pl/pl/e/1861/jozef-pilsudski-zostal-skazany-na-zeslanie"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be-tarask.wikipedia.org/wiki/%D0%A0%D0%B0%D0%BC%D0%B0%D0%BD_%D0%94%D0%BC%D0%BE%D1%9E%D1%81%D0%BA%D1%96"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Obraz 4" descr="Obraz zawierający osoba, zdjęcie, zewnętrzne, odzież&#10;&#10;Opis wygenerowany automatycznie">
            <a:extLst>
              <a:ext uri="{FF2B5EF4-FFF2-40B4-BE49-F238E27FC236}">
                <a16:creationId xmlns:a16="http://schemas.microsoft.com/office/drawing/2014/main" id="{B97F754A-41B4-4F02-AF2E-DF1825033E8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5849" r="1" b="17593"/>
          <a:stretch/>
        </p:blipFill>
        <p:spPr>
          <a:xfrm>
            <a:off x="20" y="1"/>
            <a:ext cx="12191980" cy="6857999"/>
          </a:xfrm>
          <a:prstGeom prst="rect">
            <a:avLst/>
          </a:prstGeom>
        </p:spPr>
      </p:pic>
      <p:grpSp>
        <p:nvGrpSpPr>
          <p:cNvPr id="26" name="Group 25">
            <a:extLst>
              <a:ext uri="{FF2B5EF4-FFF2-40B4-BE49-F238E27FC236}">
                <a16:creationId xmlns:a16="http://schemas.microsoft.com/office/drawing/2014/main" id="{FB8CE58F-407C-497E-B723-21FD8C6D35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09937" y="721297"/>
            <a:ext cx="5565913" cy="5415406"/>
            <a:chOff x="797792" y="912854"/>
            <a:chExt cx="5298208" cy="5032292"/>
          </a:xfrm>
        </p:grpSpPr>
        <p:sp>
          <p:nvSpPr>
            <p:cNvPr id="27" name="Freeform: Shape 26">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439" y="1056388"/>
              <a:ext cx="4968823" cy="4748064"/>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7792" y="912854"/>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671" y="1232452"/>
              <a:ext cx="4715122" cy="4439901"/>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p:cNvSpPr>
            <a:spLocks noGrp="1"/>
          </p:cNvSpPr>
          <p:nvPr>
            <p:ph type="ctrTitle"/>
          </p:nvPr>
        </p:nvSpPr>
        <p:spPr>
          <a:xfrm>
            <a:off x="1471463" y="1954618"/>
            <a:ext cx="4271091" cy="2093732"/>
          </a:xfrm>
        </p:spPr>
        <p:style>
          <a:lnRef idx="3">
            <a:schemeClr val="lt1"/>
          </a:lnRef>
          <a:fillRef idx="1">
            <a:schemeClr val="accent2"/>
          </a:fillRef>
          <a:effectRef idx="1">
            <a:schemeClr val="accent2"/>
          </a:effectRef>
          <a:fontRef idx="minor">
            <a:schemeClr val="lt1"/>
          </a:fontRef>
        </p:style>
        <p:txBody>
          <a:bodyPr anchor="b">
            <a:normAutofit/>
          </a:bodyPr>
          <a:lstStyle/>
          <a:p>
            <a:pPr algn="ctr">
              <a:lnSpc>
                <a:spcPct val="110000"/>
              </a:lnSpc>
            </a:pPr>
            <a:r>
              <a:rPr lang="pl-PL" sz="2800" i="1">
                <a:solidFill>
                  <a:schemeClr val="tx1">
                    <a:lumMod val="75000"/>
                    <a:lumOff val="25000"/>
                  </a:schemeClr>
                </a:solidFill>
                <a:latin typeface="Rockwell"/>
                <a:cs typeface="Calibri Light"/>
              </a:rPr>
              <a:t>WALKA POLAKÓW O NIEPODLEGŁOŚĆ 1772-1918</a:t>
            </a:r>
            <a:endParaRPr lang="pl-PL" sz="2800" i="1">
              <a:solidFill>
                <a:schemeClr val="tx1">
                  <a:lumMod val="75000"/>
                  <a:lumOff val="25000"/>
                </a:schemeClr>
              </a:solidFill>
              <a:latin typeface="Rockwell"/>
            </a:endParaRPr>
          </a:p>
        </p:txBody>
      </p:sp>
      <p:sp>
        <p:nvSpPr>
          <p:cNvPr id="3" name="Podtytuł 2"/>
          <p:cNvSpPr>
            <a:spLocks noGrp="1"/>
          </p:cNvSpPr>
          <p:nvPr>
            <p:ph type="subTitle" idx="1"/>
          </p:nvPr>
        </p:nvSpPr>
        <p:spPr>
          <a:xfrm>
            <a:off x="1920240" y="4048350"/>
            <a:ext cx="3283888" cy="816301"/>
          </a:xfrm>
        </p:spPr>
        <p:txBody>
          <a:bodyPr vert="horz" lIns="91440" tIns="45720" rIns="91440" bIns="45720" rtlCol="0" anchor="t">
            <a:normAutofit/>
          </a:bodyPr>
          <a:lstStyle/>
          <a:p>
            <a:pPr algn="ctr"/>
            <a:r>
              <a:rPr lang="pl-PL" sz="2000">
                <a:solidFill>
                  <a:schemeClr val="bg1"/>
                </a:solidFill>
                <a:cs typeface="Calibri"/>
              </a:rPr>
              <a:t>a</a:t>
            </a:r>
          </a:p>
        </p:txBody>
      </p:sp>
      <p:sp>
        <p:nvSpPr>
          <p:cNvPr id="7" name="pole tekstowe 6">
            <a:extLst>
              <a:ext uri="{FF2B5EF4-FFF2-40B4-BE49-F238E27FC236}">
                <a16:creationId xmlns:a16="http://schemas.microsoft.com/office/drawing/2014/main" id="{A70D2A71-EA1A-414D-9613-72BE5BA94970}"/>
              </a:ext>
            </a:extLst>
          </p:cNvPr>
          <p:cNvSpPr txBox="1"/>
          <p:nvPr/>
        </p:nvSpPr>
        <p:spPr>
          <a:xfrm>
            <a:off x="4724400" y="15236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l-PL">
              <a:cs typeface="Calibri"/>
            </a:endParaRPr>
          </a:p>
        </p:txBody>
      </p:sp>
      <p:sp>
        <p:nvSpPr>
          <p:cNvPr id="5" name="pole tekstowe 4">
            <a:extLst>
              <a:ext uri="{FF2B5EF4-FFF2-40B4-BE49-F238E27FC236}">
                <a16:creationId xmlns:a16="http://schemas.microsoft.com/office/drawing/2014/main" id="{604AC612-A395-4020-B804-1BA66260439C}"/>
              </a:ext>
            </a:extLst>
          </p:cNvPr>
          <p:cNvSpPr txBox="1"/>
          <p:nvPr/>
        </p:nvSpPr>
        <p:spPr>
          <a:xfrm>
            <a:off x="8653930" y="6657945"/>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Owal 7">
            <a:extLst>
              <a:ext uri="{FF2B5EF4-FFF2-40B4-BE49-F238E27FC236}">
                <a16:creationId xmlns:a16="http://schemas.microsoft.com/office/drawing/2014/main" id="{AC4244B1-24A3-4039-94AB-0CEAED1678CC}"/>
              </a:ext>
            </a:extLst>
          </p:cNvPr>
          <p:cNvSpPr/>
          <p:nvPr/>
        </p:nvSpPr>
        <p:spPr>
          <a:xfrm>
            <a:off x="-2729722" y="6191430"/>
            <a:ext cx="603849" cy="920150"/>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10A101D2-0897-42F2-879C-26B03C3CF998}"/>
              </a:ext>
            </a:extLst>
          </p:cNvPr>
          <p:cNvSpPr>
            <a:spLocks noGrp="1"/>
          </p:cNvSpPr>
          <p:nvPr>
            <p:ph type="title"/>
          </p:nvPr>
        </p:nvSpPr>
        <p:spPr>
          <a:xfrm>
            <a:off x="6162259" y="893763"/>
            <a:ext cx="4527965" cy="1587444"/>
          </a:xfrm>
        </p:spPr>
        <p:txBody>
          <a:bodyPr anchor="b">
            <a:normAutofit/>
          </a:bodyPr>
          <a:lstStyle/>
          <a:p>
            <a:r>
              <a:rPr lang="pl-PL" i="1">
                <a:latin typeface="Rockwell"/>
                <a:ea typeface="Meiryo"/>
              </a:rPr>
              <a:t>Ignacy Jan Paderewski</a:t>
            </a:r>
            <a:endParaRPr lang="pl-PL" i="1">
              <a:latin typeface="Rockwell"/>
            </a:endParaRPr>
          </a:p>
        </p:txBody>
      </p:sp>
      <p:sp>
        <p:nvSpPr>
          <p:cNvPr id="12" name="Freeform: Shape 11">
            <a:extLst>
              <a:ext uri="{FF2B5EF4-FFF2-40B4-BE49-F238E27FC236}">
                <a16:creationId xmlns:a16="http://schemas.microsoft.com/office/drawing/2014/main" id="{9F87E4D0-D347-4DA8-81D7-104733308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293" y="1074738"/>
            <a:ext cx="4906732" cy="467981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DC9CEF6-58E1-4D78-BBBE-76F779AD9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555" y="898498"/>
            <a:ext cx="5298208" cy="503229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AF1248-67F7-4FEF-8D1D-FE33661A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266" y="993913"/>
            <a:ext cx="5101442" cy="485195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braz 4" descr="Obraz zawierający mężczyzna, osoba, noszenie, kapelusz&#10;&#10;Opis wygenerowany automatycznie">
            <a:extLst>
              <a:ext uri="{FF2B5EF4-FFF2-40B4-BE49-F238E27FC236}">
                <a16:creationId xmlns:a16="http://schemas.microsoft.com/office/drawing/2014/main" id="{9752E780-0D77-41C4-BBF9-D02A87CCA47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431" r="-1" b="10680"/>
          <a:stretch/>
        </p:blipFill>
        <p:spPr>
          <a:xfrm>
            <a:off x="1033670" y="1288109"/>
            <a:ext cx="4349282" cy="4221274"/>
          </a:xfrm>
          <a:custGeom>
            <a:avLst/>
            <a:gdLst/>
            <a:ahLst/>
            <a:cxnLst/>
            <a:rect l="l" t="t" r="r" b="b"/>
            <a:pathLst>
              <a:path w="4292584" h="4094066">
                <a:moveTo>
                  <a:pt x="2456537" y="0"/>
                </a:moveTo>
                <a:cubicBezTo>
                  <a:pt x="2738780" y="0"/>
                  <a:pt x="2998545" y="55066"/>
                  <a:pt x="3228742" y="163517"/>
                </a:cubicBezTo>
                <a:cubicBezTo>
                  <a:pt x="3444477" y="265234"/>
                  <a:pt x="3633959" y="413698"/>
                  <a:pt x="3791935" y="604700"/>
                </a:cubicBezTo>
                <a:cubicBezTo>
                  <a:pt x="4114802" y="995211"/>
                  <a:pt x="4292584" y="1550174"/>
                  <a:pt x="4292584" y="2167403"/>
                </a:cubicBezTo>
                <a:cubicBezTo>
                  <a:pt x="4292584" y="2413659"/>
                  <a:pt x="4223774" y="2611299"/>
                  <a:pt x="4069573" y="2808283"/>
                </a:cubicBezTo>
                <a:cubicBezTo>
                  <a:pt x="3908278" y="3014339"/>
                  <a:pt x="3665922" y="3204126"/>
                  <a:pt x="3409289" y="3405037"/>
                </a:cubicBezTo>
                <a:cubicBezTo>
                  <a:pt x="3361941" y="3442060"/>
                  <a:pt x="3313027" y="3480392"/>
                  <a:pt x="3264115" y="3519190"/>
                </a:cubicBezTo>
                <a:cubicBezTo>
                  <a:pt x="2826289" y="3866416"/>
                  <a:pt x="2506740" y="4094066"/>
                  <a:pt x="2071218" y="4094066"/>
                </a:cubicBezTo>
                <a:cubicBezTo>
                  <a:pt x="1407617" y="4094066"/>
                  <a:pt x="937645" y="3814621"/>
                  <a:pt x="499819" y="3159623"/>
                </a:cubicBezTo>
                <a:cubicBezTo>
                  <a:pt x="442524" y="3073891"/>
                  <a:pt x="386517" y="2995921"/>
                  <a:pt x="332353" y="2920566"/>
                </a:cubicBezTo>
                <a:cubicBezTo>
                  <a:pt x="107867" y="2608119"/>
                  <a:pt x="0" y="2445632"/>
                  <a:pt x="0" y="2167403"/>
                </a:cubicBezTo>
                <a:cubicBezTo>
                  <a:pt x="0" y="1891138"/>
                  <a:pt x="67612" y="1618236"/>
                  <a:pt x="200812" y="1356275"/>
                </a:cubicBezTo>
                <a:cubicBezTo>
                  <a:pt x="331156" y="1100015"/>
                  <a:pt x="517505" y="865448"/>
                  <a:pt x="754611" y="659299"/>
                </a:cubicBezTo>
                <a:cubicBezTo>
                  <a:pt x="987664" y="456610"/>
                  <a:pt x="1264470" y="289449"/>
                  <a:pt x="1555279" y="175950"/>
                </a:cubicBezTo>
                <a:cubicBezTo>
                  <a:pt x="1853918" y="59181"/>
                  <a:pt x="2157254" y="0"/>
                  <a:pt x="2456537" y="0"/>
                </a:cubicBezTo>
                <a:close/>
              </a:path>
            </a:pathLst>
          </a:custGeom>
        </p:spPr>
      </p:pic>
      <p:sp>
        <p:nvSpPr>
          <p:cNvPr id="3" name="Symbol zastępczy zawartości 2">
            <a:extLst>
              <a:ext uri="{FF2B5EF4-FFF2-40B4-BE49-F238E27FC236}">
                <a16:creationId xmlns:a16="http://schemas.microsoft.com/office/drawing/2014/main" id="{98310692-A4BF-498A-9EFF-41D0D0C9ED56}"/>
              </a:ext>
            </a:extLst>
          </p:cNvPr>
          <p:cNvSpPr>
            <a:spLocks noGrp="1"/>
          </p:cNvSpPr>
          <p:nvPr>
            <p:ph idx="1"/>
          </p:nvPr>
        </p:nvSpPr>
        <p:spPr>
          <a:xfrm>
            <a:off x="6162260" y="2721030"/>
            <a:ext cx="4691478" cy="3243207"/>
          </a:xfrm>
        </p:spPr>
        <p:txBody>
          <a:bodyPr vert="horz" lIns="109728" tIns="109728" rIns="109728" bIns="91440" rtlCol="0" anchor="t">
            <a:normAutofit/>
          </a:bodyPr>
          <a:lstStyle/>
          <a:p>
            <a:pPr>
              <a:lnSpc>
                <a:spcPct val="130000"/>
              </a:lnSpc>
            </a:pPr>
            <a:r>
              <a:rPr lang="pl-PL" sz="1400" dirty="0">
                <a:ea typeface="Meiryo"/>
              </a:rPr>
              <a:t>Polski pianista, kompozytor, działacz niepodległościowy, mąż stanu i polityk. Pod jego bezpośrednim wpływem prezydent </a:t>
            </a:r>
            <a:r>
              <a:rPr lang="pl-PL" sz="1400" dirty="0" err="1">
                <a:ea typeface="Meiryo"/>
              </a:rPr>
              <a:t>Woodrow</a:t>
            </a:r>
            <a:r>
              <a:rPr lang="pl-PL" sz="1400" dirty="0">
                <a:ea typeface="Meiryo"/>
              </a:rPr>
              <a:t> Wilson umieścił w swoim ultimatum uzależniającym podpisanie przez Stany Zjednoczone traktatu wersalskiego 13 punkt domagający się zgody stron traktatu na suwerenność Polski- dzięki któremu w traktacie zapisano utworzenie niepodległego pastwa polskiego</a:t>
            </a:r>
          </a:p>
        </p:txBody>
      </p:sp>
      <p:sp>
        <p:nvSpPr>
          <p:cNvPr id="5" name="pole tekstowe 4">
            <a:extLst>
              <a:ext uri="{FF2B5EF4-FFF2-40B4-BE49-F238E27FC236}">
                <a16:creationId xmlns:a16="http://schemas.microsoft.com/office/drawing/2014/main" id="{88B31811-FD0E-440C-8159-EC51802FFCF6}"/>
              </a:ext>
            </a:extLst>
          </p:cNvPr>
          <p:cNvSpPr txBox="1"/>
          <p:nvPr/>
        </p:nvSpPr>
        <p:spPr>
          <a:xfrm>
            <a:off x="7318360" y="9504662"/>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4109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B0F7D69-D93C-4C38-A23D-76E000D69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CD419D4-EA9D-42D9-BF62-B07F0B7B6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C6FEC9B-9608-4181-A9E5-A1B80E720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B1564ED-F26F-451D-97D6-A6EC3E83F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8" name="Freeform: Shape 17">
            <a:extLst>
              <a:ext uri="{FF2B5EF4-FFF2-40B4-BE49-F238E27FC236}">
                <a16:creationId xmlns:a16="http://schemas.microsoft.com/office/drawing/2014/main" id="{0CA184B6-3482-4F43-87F0-BC765DCFD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3496422" cy="6858000"/>
          </a:xfrm>
          <a:custGeom>
            <a:avLst/>
            <a:gdLst/>
            <a:ahLst/>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6C869923-8380-4244-9548-802C33063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75409" y="0"/>
            <a:ext cx="2529723" cy="6858000"/>
          </a:xfrm>
          <a:custGeom>
            <a:avLst/>
            <a:gdLst/>
            <a:ahLst/>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C06255F2-BC67-4DDE-B34E-AC4BA218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155402" y="0"/>
            <a:ext cx="2536434" cy="6858000"/>
          </a:xfrm>
          <a:custGeom>
            <a:avLst/>
            <a:gdLst/>
            <a:ahLst/>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55169443-FCCD-4C0A-8C69-18CD3FA09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24161" y="0"/>
            <a:ext cx="2261351" cy="6858000"/>
          </a:xfrm>
          <a:custGeom>
            <a:avLst/>
            <a:gdLst/>
            <a:ahLst/>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6" name="Rectangle 25">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Obraz 4" descr="Obraz zawierający zewnętrzne, budynek, osoba, ulica&#10;&#10;Opis wygenerowany automatycznie">
            <a:extLst>
              <a:ext uri="{FF2B5EF4-FFF2-40B4-BE49-F238E27FC236}">
                <a16:creationId xmlns:a16="http://schemas.microsoft.com/office/drawing/2014/main" id="{3258D468-0323-497C-8FC6-8C54698E727D}"/>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8884" r="-1" b="-1"/>
          <a:stretch/>
        </p:blipFill>
        <p:spPr>
          <a:xfrm>
            <a:off x="1524" y="-56019"/>
            <a:ext cx="12188952" cy="6857990"/>
          </a:xfrm>
          <a:prstGeom prst="rect">
            <a:avLst/>
          </a:prstGeom>
        </p:spPr>
      </p:pic>
      <p:sp>
        <p:nvSpPr>
          <p:cNvPr id="28" name="Freeform: Shape 27">
            <a:extLst>
              <a:ext uri="{FF2B5EF4-FFF2-40B4-BE49-F238E27FC236}">
                <a16:creationId xmlns:a16="http://schemas.microsoft.com/office/drawing/2014/main" id="{14543B09-440D-4F57-BCB0-A4FCC922D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0584" y="1948070"/>
            <a:ext cx="5261264" cy="4909930"/>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0EE80047-1219-42E8-86D3-94F512050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449" y="1789042"/>
            <a:ext cx="5448246" cy="5068957"/>
          </a:xfrm>
          <a:custGeom>
            <a:avLst/>
            <a:gdLst>
              <a:gd name="connsiteX0" fmla="*/ 2885375 w 5448246"/>
              <a:gd name="connsiteY0" fmla="*/ 1442 h 5156012"/>
              <a:gd name="connsiteX1" fmla="*/ 4141251 w 5448246"/>
              <a:gd name="connsiteY1" fmla="*/ 376120 h 5156012"/>
              <a:gd name="connsiteX2" fmla="*/ 5315487 w 5448246"/>
              <a:gd name="connsiteY2" fmla="*/ 1482940 h 5156012"/>
              <a:gd name="connsiteX3" fmla="*/ 5448246 w 5448246"/>
              <a:gd name="connsiteY3" fmla="*/ 1697243 h 5156012"/>
              <a:gd name="connsiteX4" fmla="*/ 5448246 w 5448246"/>
              <a:gd name="connsiteY4" fmla="*/ 5009611 h 5156012"/>
              <a:gd name="connsiteX5" fmla="*/ 5416607 w 5448246"/>
              <a:gd name="connsiteY5" fmla="*/ 5046802 h 5156012"/>
              <a:gd name="connsiteX6" fmla="*/ 5344828 w 5448246"/>
              <a:gd name="connsiteY6" fmla="*/ 5119639 h 5156012"/>
              <a:gd name="connsiteX7" fmla="*/ 5300719 w 5448246"/>
              <a:gd name="connsiteY7" fmla="*/ 5156012 h 5156012"/>
              <a:gd name="connsiteX8" fmla="*/ 1002287 w 5448246"/>
              <a:gd name="connsiteY8" fmla="*/ 5156012 h 5156012"/>
              <a:gd name="connsiteX9" fmla="*/ 896888 w 5448246"/>
              <a:gd name="connsiteY9" fmla="*/ 5008616 h 5156012"/>
              <a:gd name="connsiteX10" fmla="*/ 472429 w 5448246"/>
              <a:gd name="connsiteY10" fmla="*/ 4131367 h 5156012"/>
              <a:gd name="connsiteX11" fmla="*/ 233526 w 5448246"/>
              <a:gd name="connsiteY11" fmla="*/ 1673489 h 5156012"/>
              <a:gd name="connsiteX12" fmla="*/ 2885375 w 5448246"/>
              <a:gd name="connsiteY12" fmla="*/ 1442 h 515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48246" h="5156012">
                <a:moveTo>
                  <a:pt x="2885375" y="1442"/>
                </a:moveTo>
                <a:cubicBezTo>
                  <a:pt x="3298901" y="15631"/>
                  <a:pt x="3723535" y="134952"/>
                  <a:pt x="4141251" y="376120"/>
                </a:cubicBezTo>
                <a:cubicBezTo>
                  <a:pt x="4608110" y="645661"/>
                  <a:pt x="5009784" y="1032928"/>
                  <a:pt x="5315487" y="1482940"/>
                </a:cubicBezTo>
                <a:lnTo>
                  <a:pt x="5448246" y="1697243"/>
                </a:lnTo>
                <a:lnTo>
                  <a:pt x="5448246" y="5009611"/>
                </a:lnTo>
                <a:lnTo>
                  <a:pt x="5416607" y="5046802"/>
                </a:lnTo>
                <a:cubicBezTo>
                  <a:pt x="5393215" y="5072317"/>
                  <a:pt x="5369282" y="5096549"/>
                  <a:pt x="5344828" y="5119639"/>
                </a:cubicBezTo>
                <a:lnTo>
                  <a:pt x="5300719" y="5156012"/>
                </a:lnTo>
                <a:lnTo>
                  <a:pt x="1002287" y="5156012"/>
                </a:lnTo>
                <a:lnTo>
                  <a:pt x="896888" y="5008616"/>
                </a:lnTo>
                <a:cubicBezTo>
                  <a:pt x="724221" y="4740911"/>
                  <a:pt x="598320" y="4440975"/>
                  <a:pt x="472429" y="4131367"/>
                </a:cubicBezTo>
                <a:cubicBezTo>
                  <a:pt x="126764" y="3281294"/>
                  <a:pt x="-258192" y="2525170"/>
                  <a:pt x="233526" y="1673489"/>
                </a:cubicBezTo>
                <a:cubicBezTo>
                  <a:pt x="844344" y="615522"/>
                  <a:pt x="1828586" y="-34819"/>
                  <a:pt x="2885375" y="144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E83B29B1-18A6-4A7A-A498-90E5216679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959" y="2256518"/>
            <a:ext cx="4930889" cy="4601483"/>
          </a:xfrm>
          <a:custGeom>
            <a:avLst/>
            <a:gdLst>
              <a:gd name="connsiteX0" fmla="*/ 2486925 w 4930889"/>
              <a:gd name="connsiteY0" fmla="*/ 1243 h 4601483"/>
              <a:gd name="connsiteX1" fmla="*/ 3569374 w 4930889"/>
              <a:gd name="connsiteY1" fmla="*/ 324181 h 4601483"/>
              <a:gd name="connsiteX2" fmla="*/ 4856238 w 4930889"/>
              <a:gd name="connsiteY2" fmla="*/ 1766524 h 4601483"/>
              <a:gd name="connsiteX3" fmla="*/ 4930889 w 4930889"/>
              <a:gd name="connsiteY3" fmla="*/ 1950930 h 4601483"/>
              <a:gd name="connsiteX4" fmla="*/ 4930888 w 4930889"/>
              <a:gd name="connsiteY4" fmla="*/ 3928933 h 4601483"/>
              <a:gd name="connsiteX5" fmla="*/ 4836868 w 4930889"/>
              <a:gd name="connsiteY5" fmla="*/ 4118750 h 4601483"/>
              <a:gd name="connsiteX6" fmla="*/ 4475082 w 4930889"/>
              <a:gd name="connsiteY6" fmla="*/ 4521220 h 4601483"/>
              <a:gd name="connsiteX7" fmla="*/ 4350095 w 4930889"/>
              <a:gd name="connsiteY7" fmla="*/ 4601483 h 4601483"/>
              <a:gd name="connsiteX8" fmla="*/ 997316 w 4930889"/>
              <a:gd name="connsiteY8" fmla="*/ 4601483 h 4601483"/>
              <a:gd name="connsiteX9" fmla="*/ 892840 w 4930889"/>
              <a:gd name="connsiteY9" fmla="*/ 4484501 h 4601483"/>
              <a:gd name="connsiteX10" fmla="*/ 407191 w 4930889"/>
              <a:gd name="connsiteY10" fmla="*/ 3560852 h 4601483"/>
              <a:gd name="connsiteX11" fmla="*/ 201279 w 4930889"/>
              <a:gd name="connsiteY11" fmla="*/ 1442391 h 4601483"/>
              <a:gd name="connsiteX12" fmla="*/ 2486925 w 4930889"/>
              <a:gd name="connsiteY12" fmla="*/ 1243 h 460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0889" h="4601483">
                <a:moveTo>
                  <a:pt x="2486925" y="1243"/>
                </a:moveTo>
                <a:cubicBezTo>
                  <a:pt x="2843347" y="13472"/>
                  <a:pt x="3209341" y="116316"/>
                  <a:pt x="3569374" y="324181"/>
                </a:cubicBezTo>
                <a:cubicBezTo>
                  <a:pt x="4132718" y="649428"/>
                  <a:pt x="4585943" y="1173553"/>
                  <a:pt x="4856238" y="1766524"/>
                </a:cubicBezTo>
                <a:lnTo>
                  <a:pt x="4930889" y="1950930"/>
                </a:lnTo>
                <a:lnTo>
                  <a:pt x="4930888" y="3928933"/>
                </a:lnTo>
                <a:lnTo>
                  <a:pt x="4836868" y="4118750"/>
                </a:lnTo>
                <a:cubicBezTo>
                  <a:pt x="4733861" y="4297163"/>
                  <a:pt x="4611785" y="4422507"/>
                  <a:pt x="4475082" y="4521220"/>
                </a:cubicBezTo>
                <a:lnTo>
                  <a:pt x="4350095" y="4601483"/>
                </a:lnTo>
                <a:lnTo>
                  <a:pt x="997316" y="4601483"/>
                </a:lnTo>
                <a:lnTo>
                  <a:pt x="892840" y="4484501"/>
                </a:lnTo>
                <a:cubicBezTo>
                  <a:pt x="678469" y="4214961"/>
                  <a:pt x="542824" y="3894419"/>
                  <a:pt x="407191" y="3560852"/>
                </a:cubicBezTo>
                <a:cubicBezTo>
                  <a:pt x="109259" y="2828169"/>
                  <a:pt x="-222537" y="2176461"/>
                  <a:pt x="201279" y="1442391"/>
                </a:cubicBezTo>
                <a:cubicBezTo>
                  <a:pt x="727747" y="530521"/>
                  <a:pt x="1576073" y="-30011"/>
                  <a:pt x="2486925" y="1243"/>
                </a:cubicBezTo>
                <a:close/>
              </a:path>
            </a:pathLst>
          </a:custGeom>
          <a:solidFill>
            <a:schemeClr val="tx1">
              <a:alpha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B80CFF82-CB45-4763-9021-4D5D9922C5EF}"/>
              </a:ext>
            </a:extLst>
          </p:cNvPr>
          <p:cNvSpPr>
            <a:spLocks noGrp="1"/>
          </p:cNvSpPr>
          <p:nvPr>
            <p:ph type="title"/>
          </p:nvPr>
        </p:nvSpPr>
        <p:spPr>
          <a:xfrm>
            <a:off x="7696864" y="3075154"/>
            <a:ext cx="3848430" cy="2186393"/>
          </a:xfrm>
        </p:spPr>
        <p:txBody>
          <a:bodyPr vert="horz" lIns="109728" tIns="109728" rIns="109728" bIns="91440" rtlCol="0" anchor="b">
            <a:normAutofit/>
          </a:bodyPr>
          <a:lstStyle/>
          <a:p>
            <a:pPr>
              <a:lnSpc>
                <a:spcPct val="120000"/>
              </a:lnSpc>
            </a:pPr>
            <a:r>
              <a:rPr lang="en-US" sz="4000" i="1" dirty="0">
                <a:solidFill>
                  <a:schemeClr val="bg1"/>
                </a:solidFill>
              </a:rPr>
              <a:t>KONIEC</a:t>
            </a:r>
            <a:br>
              <a:rPr lang="en-US" sz="1600" i="1" dirty="0"/>
            </a:br>
            <a:r>
              <a:rPr lang="en-US" sz="1600" i="1" dirty="0">
                <a:solidFill>
                  <a:schemeClr val="bg1"/>
                </a:solidFill>
                <a:ea typeface="Meiryo"/>
              </a:rPr>
              <a:t>Lena </a:t>
            </a:r>
            <a:r>
              <a:rPr lang="en-US" sz="1600" i="1" dirty="0" err="1">
                <a:solidFill>
                  <a:schemeClr val="bg1"/>
                </a:solidFill>
                <a:ea typeface="Meiryo"/>
              </a:rPr>
              <a:t>Molicka</a:t>
            </a:r>
            <a:r>
              <a:rPr lang="en-US" sz="1600" i="1" dirty="0">
                <a:solidFill>
                  <a:schemeClr val="bg1"/>
                </a:solidFill>
                <a:ea typeface="Meiryo"/>
              </a:rPr>
              <a:t> II A' KLASA HUMANISTYCZNA</a:t>
            </a:r>
          </a:p>
        </p:txBody>
      </p:sp>
      <p:sp>
        <p:nvSpPr>
          <p:cNvPr id="5" name="pole tekstowe 4">
            <a:extLst>
              <a:ext uri="{FF2B5EF4-FFF2-40B4-BE49-F238E27FC236}">
                <a16:creationId xmlns:a16="http://schemas.microsoft.com/office/drawing/2014/main" id="{6EFB283D-67E6-402D-981A-364D252BC8E5}"/>
              </a:ext>
            </a:extLst>
          </p:cNvPr>
          <p:cNvSpPr txBox="1"/>
          <p:nvPr/>
        </p:nvSpPr>
        <p:spPr>
          <a:xfrm>
            <a:off x="7474987" y="9677190"/>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0959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Obraz 4" descr="Obraz zawierający mapa&#10;&#10;Opis wygenerowany automatycznie">
            <a:extLst>
              <a:ext uri="{FF2B5EF4-FFF2-40B4-BE49-F238E27FC236}">
                <a16:creationId xmlns:a16="http://schemas.microsoft.com/office/drawing/2014/main" id="{6745DB03-EFF0-464E-8A54-C1574F54CCA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172" r="1" b="1"/>
          <a:stretch/>
        </p:blipFill>
        <p:spPr>
          <a:xfrm>
            <a:off x="20" y="10"/>
            <a:ext cx="9947062" cy="6857990"/>
          </a:xfrm>
          <a:prstGeom prst="rect">
            <a:avLst/>
          </a:prstGeom>
        </p:spPr>
      </p:pic>
      <p:sp>
        <p:nvSpPr>
          <p:cNvPr id="15"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3">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2C5F36A9-AEA2-4154-88B3-6BE9061CBE9A}"/>
              </a:ext>
            </a:extLst>
          </p:cNvPr>
          <p:cNvSpPr>
            <a:spLocks noGrp="1"/>
          </p:cNvSpPr>
          <p:nvPr>
            <p:ph type="title"/>
          </p:nvPr>
        </p:nvSpPr>
        <p:spPr>
          <a:xfrm>
            <a:off x="8046720" y="1045596"/>
            <a:ext cx="3689406" cy="1944371"/>
          </a:xfrm>
        </p:spPr>
        <p:txBody>
          <a:bodyPr anchor="b">
            <a:normAutofit/>
          </a:bodyPr>
          <a:lstStyle/>
          <a:p>
            <a:r>
              <a:rPr lang="pl-PL" i="1">
                <a:latin typeface="Rockwell"/>
                <a:ea typeface="Meiryo"/>
              </a:rPr>
              <a:t>ROZBIORY POLSKI</a:t>
            </a:r>
            <a:endParaRPr lang="pl-PL" i="1">
              <a:latin typeface="Rockwell"/>
            </a:endParaRPr>
          </a:p>
        </p:txBody>
      </p:sp>
      <p:sp>
        <p:nvSpPr>
          <p:cNvPr id="3" name="Symbol zastępczy zawartości 2">
            <a:extLst>
              <a:ext uri="{FF2B5EF4-FFF2-40B4-BE49-F238E27FC236}">
                <a16:creationId xmlns:a16="http://schemas.microsoft.com/office/drawing/2014/main" id="{971A3AA6-EC43-499F-87E5-E20E13F10297}"/>
              </a:ext>
            </a:extLst>
          </p:cNvPr>
          <p:cNvSpPr>
            <a:spLocks noGrp="1"/>
          </p:cNvSpPr>
          <p:nvPr>
            <p:ph idx="1"/>
          </p:nvPr>
        </p:nvSpPr>
        <p:spPr>
          <a:xfrm>
            <a:off x="8046719" y="3220278"/>
            <a:ext cx="3633747" cy="2592125"/>
          </a:xfrm>
        </p:spPr>
        <p:txBody>
          <a:bodyPr vert="horz" lIns="109728" tIns="109728" rIns="109728" bIns="91440" rtlCol="0" anchor="t">
            <a:normAutofit/>
          </a:bodyPr>
          <a:lstStyle/>
          <a:p>
            <a:pPr>
              <a:lnSpc>
                <a:spcPct val="130000"/>
              </a:lnSpc>
            </a:pPr>
            <a:r>
              <a:rPr lang="pl-PL" sz="1400" dirty="0">
                <a:ea typeface="Meiryo"/>
              </a:rPr>
              <a:t>Okres w dziejach Polski i Litwy w latach 1772-1795, był to okres kiedy Rosja, Prusy i Austria dokonały rozbiorów Polski.</a:t>
            </a:r>
          </a:p>
        </p:txBody>
      </p:sp>
      <p:sp>
        <p:nvSpPr>
          <p:cNvPr id="5" name="pole tekstowe 4">
            <a:extLst>
              <a:ext uri="{FF2B5EF4-FFF2-40B4-BE49-F238E27FC236}">
                <a16:creationId xmlns:a16="http://schemas.microsoft.com/office/drawing/2014/main" id="{7F1EE23B-55F5-41F5-817A-81E05FEDFECB}"/>
              </a:ext>
            </a:extLst>
          </p:cNvPr>
          <p:cNvSpPr txBox="1"/>
          <p:nvPr/>
        </p:nvSpPr>
        <p:spPr>
          <a:xfrm>
            <a:off x="-4890068" y="-803904"/>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81978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1" name="Obraz 11" descr="Obraz zawierający budynek, stół, mężczyzna, przód&#10;&#10;Opis wygenerowany automatycznie">
            <a:extLst>
              <a:ext uri="{FF2B5EF4-FFF2-40B4-BE49-F238E27FC236}">
                <a16:creationId xmlns:a16="http://schemas.microsoft.com/office/drawing/2014/main" id="{8F56440F-3260-4431-81C1-922205FDD73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774" r="-1" b="2298"/>
          <a:stretch/>
        </p:blipFill>
        <p:spPr>
          <a:xfrm>
            <a:off x="1524" y="10"/>
            <a:ext cx="12188952" cy="6857990"/>
          </a:xfrm>
          <a:prstGeom prst="rect">
            <a:avLst/>
          </a:prstGeom>
        </p:spPr>
      </p:pic>
      <p:sp>
        <p:nvSpPr>
          <p:cNvPr id="19" name="Freeform: Shape 18">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1D9695C0-7194-4D09-9017-178BFFFFCA94}"/>
              </a:ext>
            </a:extLst>
          </p:cNvPr>
          <p:cNvSpPr>
            <a:spLocks noGrp="1"/>
          </p:cNvSpPr>
          <p:nvPr>
            <p:ph type="title"/>
          </p:nvPr>
        </p:nvSpPr>
        <p:spPr>
          <a:xfrm>
            <a:off x="1920875" y="442913"/>
            <a:ext cx="8391967" cy="1344612"/>
          </a:xfrm>
        </p:spPr>
        <p:txBody>
          <a:bodyPr anchor="b">
            <a:normAutofit/>
          </a:bodyPr>
          <a:lstStyle/>
          <a:p>
            <a:r>
              <a:rPr lang="pl-PL" i="1">
                <a:latin typeface="Rockwell"/>
                <a:ea typeface="Meiryo"/>
              </a:rPr>
              <a:t>I ROZBIÓR POLSKI</a:t>
            </a:r>
            <a:endParaRPr lang="pl-PL" i="1">
              <a:latin typeface="Meiryo"/>
              <a:ea typeface="Meiryo"/>
            </a:endParaRPr>
          </a:p>
        </p:txBody>
      </p:sp>
      <p:sp>
        <p:nvSpPr>
          <p:cNvPr id="21" name="Freeform: Shape 20">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Symbol zastępczy zawartości 2">
            <a:extLst>
              <a:ext uri="{FF2B5EF4-FFF2-40B4-BE49-F238E27FC236}">
                <a16:creationId xmlns:a16="http://schemas.microsoft.com/office/drawing/2014/main" id="{3E5CD02E-96F4-4FE9-9A3F-7BCB44D12EDD}"/>
              </a:ext>
            </a:extLst>
          </p:cNvPr>
          <p:cNvSpPr>
            <a:spLocks noGrp="1"/>
          </p:cNvSpPr>
          <p:nvPr>
            <p:ph idx="1"/>
          </p:nvPr>
        </p:nvSpPr>
        <p:spPr>
          <a:xfrm>
            <a:off x="1920875" y="2107096"/>
            <a:ext cx="8391967" cy="2846567"/>
          </a:xfrm>
        </p:spPr>
        <p:txBody>
          <a:bodyPr vert="horz" lIns="109728" tIns="109728" rIns="109728" bIns="91440" rtlCol="0" anchor="t">
            <a:normAutofit fontScale="70000" lnSpcReduction="20000"/>
          </a:bodyPr>
          <a:lstStyle/>
          <a:p>
            <a:pPr>
              <a:lnSpc>
                <a:spcPct val="130000"/>
              </a:lnSpc>
            </a:pPr>
            <a:r>
              <a:rPr lang="pl-PL" sz="2000" dirty="0">
                <a:ea typeface="Meiryo"/>
              </a:rPr>
              <a:t>W 1768 roku Polska szlachta zawiązała konfederację barską przeciwko królowi Stanisławowi Augustowi Poniatowskiemu. Królestwo Polskie zyskało na arenie międzynarodowej pastwa niestabilnego i niezdolnego do utrzymania porządku. Do walko konfederatów włączyła się także Turcja pod pretekstem naruszenia przez Kozaków terytorium podległego Wielkiej Porcie Tureckiej. Wojna rosyjsko-turecka trwała do 1774 roku. W ramach rekompensaty Józef II zajął starostwo spiskie, a następnie Podhale, co stało się pierwszym krokiem do I rozbioru Polski. Drugim natomiast była inkorporacja Pomorza do Prus. Do podpisania aktu doszło w 1772 roku w Petersburgu</a:t>
            </a:r>
            <a:r>
              <a:rPr lang="pl-PL" sz="1100" dirty="0">
                <a:ea typeface="Meiryo"/>
              </a:rPr>
              <a:t>. </a:t>
            </a:r>
          </a:p>
          <a:p>
            <a:pPr>
              <a:lnSpc>
                <a:spcPct val="130000"/>
              </a:lnSpc>
            </a:pPr>
            <a:r>
              <a:rPr lang="pl-PL" sz="1100" dirty="0">
                <a:ea typeface="Meiryo"/>
              </a:rPr>
              <a:t>     </a:t>
            </a:r>
          </a:p>
        </p:txBody>
      </p:sp>
      <p:sp>
        <p:nvSpPr>
          <p:cNvPr id="12" name="pole tekstowe 11">
            <a:extLst>
              <a:ext uri="{FF2B5EF4-FFF2-40B4-BE49-F238E27FC236}">
                <a16:creationId xmlns:a16="http://schemas.microsoft.com/office/drawing/2014/main" id="{25C7D01E-3485-4CFC-BF52-07504B07970C}"/>
              </a:ext>
            </a:extLst>
          </p:cNvPr>
          <p:cNvSpPr txBox="1"/>
          <p:nvPr/>
        </p:nvSpPr>
        <p:spPr>
          <a:xfrm>
            <a:off x="7230572" y="9705945"/>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898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Obraz 4" descr="Obraz zawierający osoba, zewnętrzne, jednolite, osoby&#10;&#10;Opis wygenerowany automatycznie">
            <a:extLst>
              <a:ext uri="{FF2B5EF4-FFF2-40B4-BE49-F238E27FC236}">
                <a16:creationId xmlns:a16="http://schemas.microsoft.com/office/drawing/2014/main" id="{F82A4925-7676-44E7-BAAB-3F61907157D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446" r="-1" b="22534"/>
          <a:stretch/>
        </p:blipFill>
        <p:spPr>
          <a:xfrm>
            <a:off x="1524" y="10"/>
            <a:ext cx="12188952" cy="6857990"/>
          </a:xfrm>
          <a:prstGeom prst="rect">
            <a:avLst/>
          </a:prstGeom>
        </p:spPr>
      </p:pic>
      <p:sp>
        <p:nvSpPr>
          <p:cNvPr id="12" name="Freeform: Shape 11">
            <a:extLst>
              <a:ext uri="{FF2B5EF4-FFF2-40B4-BE49-F238E27FC236}">
                <a16:creationId xmlns:a16="http://schemas.microsoft.com/office/drawing/2014/main" id="{28207E96-6DFF-4119-B2EA-3299067D2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2598" y="0"/>
            <a:ext cx="10189600" cy="6858000"/>
          </a:xfrm>
          <a:custGeom>
            <a:avLst/>
            <a:gdLst>
              <a:gd name="connsiteX0" fmla="*/ 8513625 w 10189600"/>
              <a:gd name="connsiteY0" fmla="*/ 0 h 6858000"/>
              <a:gd name="connsiteX1" fmla="*/ 1434689 w 10189600"/>
              <a:gd name="connsiteY1" fmla="*/ 0 h 6858000"/>
              <a:gd name="connsiteX2" fmla="*/ 1271976 w 10189600"/>
              <a:gd name="connsiteY2" fmla="*/ 160651 h 6858000"/>
              <a:gd name="connsiteX3" fmla="*/ 0 w 10189600"/>
              <a:gd name="connsiteY3" fmla="*/ 3879329 h 6858000"/>
              <a:gd name="connsiteX4" fmla="*/ 1565101 w 10189600"/>
              <a:gd name="connsiteY4" fmla="*/ 6659296 h 6858000"/>
              <a:gd name="connsiteX5" fmla="*/ 1789426 w 10189600"/>
              <a:gd name="connsiteY5" fmla="*/ 6858000 h 6858000"/>
              <a:gd name="connsiteX6" fmla="*/ 8868328 w 10189600"/>
              <a:gd name="connsiteY6" fmla="*/ 6858000 h 6858000"/>
              <a:gd name="connsiteX7" fmla="*/ 8925683 w 10189600"/>
              <a:gd name="connsiteY7" fmla="*/ 6804604 h 6858000"/>
              <a:gd name="connsiteX8" fmla="*/ 10189600 w 10189600"/>
              <a:gd name="connsiteY8" fmla="*/ 4217082 h 6858000"/>
              <a:gd name="connsiteX9" fmla="*/ 8536469 w 10189600"/>
              <a:gd name="connsiteY9" fmla="*/ 174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600" h="6858000">
                <a:moveTo>
                  <a:pt x="8513625" y="0"/>
                </a:moveTo>
                <a:lnTo>
                  <a:pt x="1434689" y="0"/>
                </a:lnTo>
                <a:lnTo>
                  <a:pt x="1271976" y="160651"/>
                </a:lnTo>
                <a:cubicBezTo>
                  <a:pt x="451613" y="1030749"/>
                  <a:pt x="0" y="2373165"/>
                  <a:pt x="0" y="3879329"/>
                </a:cubicBezTo>
                <a:cubicBezTo>
                  <a:pt x="0" y="5207145"/>
                  <a:pt x="731040" y="5919527"/>
                  <a:pt x="1565101" y="6659296"/>
                </a:cubicBezTo>
                <a:lnTo>
                  <a:pt x="1789426" y="6858000"/>
                </a:lnTo>
                <a:lnTo>
                  <a:pt x="8868328" y="6858000"/>
                </a:lnTo>
                <a:lnTo>
                  <a:pt x="8925683" y="6804604"/>
                </a:lnTo>
                <a:cubicBezTo>
                  <a:pt x="9627437" y="6132444"/>
                  <a:pt x="10189600" y="5418356"/>
                  <a:pt x="10189600" y="4217082"/>
                </a:cubicBezTo>
                <a:cubicBezTo>
                  <a:pt x="10189600" y="2437327"/>
                  <a:pt x="9597144" y="878708"/>
                  <a:pt x="8536469" y="17461"/>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9E223C86-12C5-4A60-A21A-D7FC75EF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7813"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FA573AF0-3C0B-4895-A7A6-F41B03211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5"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62442AC3-A9B0-4865-8A8A-1504FFC6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4283"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68451DCE-129E-43B6-BA50-3C8339E46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577"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8A87A839-AABD-4D7E-9CE7-5BC592309F6C}"/>
              </a:ext>
            </a:extLst>
          </p:cNvPr>
          <p:cNvSpPr>
            <a:spLocks noGrp="1"/>
          </p:cNvSpPr>
          <p:nvPr>
            <p:ph type="title"/>
          </p:nvPr>
        </p:nvSpPr>
        <p:spPr>
          <a:xfrm>
            <a:off x="2245932" y="893763"/>
            <a:ext cx="7340048" cy="1651054"/>
          </a:xfrm>
        </p:spPr>
        <p:txBody>
          <a:bodyPr anchor="b">
            <a:normAutofit/>
          </a:bodyPr>
          <a:lstStyle/>
          <a:p>
            <a:r>
              <a:rPr lang="pl-PL" i="1" dirty="0">
                <a:latin typeface="Rockwell"/>
                <a:ea typeface="Meiryo"/>
              </a:rPr>
              <a:t>II ROZBIÓR POLSKI 1793</a:t>
            </a:r>
            <a:endParaRPr lang="pl-PL" dirty="0">
              <a:latin typeface="Rockwell"/>
            </a:endParaRPr>
          </a:p>
        </p:txBody>
      </p:sp>
      <p:sp>
        <p:nvSpPr>
          <p:cNvPr id="3" name="Symbol zastępczy zawartości 2">
            <a:extLst>
              <a:ext uri="{FF2B5EF4-FFF2-40B4-BE49-F238E27FC236}">
                <a16:creationId xmlns:a16="http://schemas.microsoft.com/office/drawing/2014/main" id="{FAFE6127-3D60-4F2B-B929-510929C0AF6E}"/>
              </a:ext>
            </a:extLst>
          </p:cNvPr>
          <p:cNvSpPr>
            <a:spLocks noGrp="1"/>
          </p:cNvSpPr>
          <p:nvPr>
            <p:ph idx="1"/>
          </p:nvPr>
        </p:nvSpPr>
        <p:spPr>
          <a:xfrm>
            <a:off x="2245932" y="2775004"/>
            <a:ext cx="7340048" cy="3189233"/>
          </a:xfrm>
        </p:spPr>
        <p:txBody>
          <a:bodyPr vert="horz" lIns="109728" tIns="109728" rIns="109728" bIns="91440" rtlCol="0">
            <a:normAutofit/>
          </a:bodyPr>
          <a:lstStyle/>
          <a:p>
            <a:pPr>
              <a:lnSpc>
                <a:spcPct val="130000"/>
              </a:lnSpc>
            </a:pPr>
            <a:r>
              <a:rPr lang="pl-PL">
                <a:ea typeface="Meiryo"/>
              </a:rPr>
              <a:t>Sejm w Grodnie zgodził się także na niekorzystny dla Polski traktat z Rosją, przywracający urząd Rady Nieustającej. W wyniku II rozbioru Polski, Prusy otrzymały Wielkopolskę, </a:t>
            </a:r>
            <a:r>
              <a:rPr lang="pl-PL" err="1">
                <a:ea typeface="Meiryo"/>
              </a:rPr>
              <a:t>Gdansk</a:t>
            </a:r>
            <a:r>
              <a:rPr lang="pl-PL">
                <a:ea typeface="Meiryo"/>
              </a:rPr>
              <a:t>, </a:t>
            </a:r>
            <a:r>
              <a:rPr lang="pl-PL" err="1">
                <a:ea typeface="Meiryo"/>
              </a:rPr>
              <a:t>Torun</a:t>
            </a:r>
            <a:r>
              <a:rPr lang="pl-PL">
                <a:ea typeface="Meiryo"/>
              </a:rPr>
              <a:t> oraz ziemię sieradzką, Rosja zagarnęła szerokie tereny </a:t>
            </a:r>
            <a:r>
              <a:rPr lang="pl-PL" err="1">
                <a:ea typeface="Meiryo"/>
              </a:rPr>
              <a:t>kijowszczyzny</a:t>
            </a:r>
            <a:r>
              <a:rPr lang="pl-PL">
                <a:ea typeface="Meiryo"/>
              </a:rPr>
              <a:t> i </a:t>
            </a:r>
            <a:r>
              <a:rPr lang="pl-PL" err="1">
                <a:ea typeface="Meiryo"/>
              </a:rPr>
              <a:t>minszczyzny</a:t>
            </a:r>
            <a:r>
              <a:rPr lang="pl-PL">
                <a:ea typeface="Meiryo"/>
              </a:rPr>
              <a:t>. W II rozbiorze Polski nie wzięła udziału Austria, zajęta w tym czasie prowadzeniem wojny z Francją</a:t>
            </a:r>
            <a:endParaRPr lang="pl-PL"/>
          </a:p>
        </p:txBody>
      </p:sp>
      <p:sp>
        <p:nvSpPr>
          <p:cNvPr id="5" name="pole tekstowe 4">
            <a:extLst>
              <a:ext uri="{FF2B5EF4-FFF2-40B4-BE49-F238E27FC236}">
                <a16:creationId xmlns:a16="http://schemas.microsoft.com/office/drawing/2014/main" id="{0DBF5DEF-0735-4284-816F-A7F873E9AE02}"/>
              </a:ext>
            </a:extLst>
          </p:cNvPr>
          <p:cNvSpPr txBox="1"/>
          <p:nvPr/>
        </p:nvSpPr>
        <p:spPr>
          <a:xfrm>
            <a:off x="7086798" y="9490285"/>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17791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B9FAF688-A9F4-4B9D-83EC-2E7EAB2D5A26}"/>
              </a:ext>
            </a:extLst>
          </p:cNvPr>
          <p:cNvSpPr>
            <a:spLocks noGrp="1"/>
          </p:cNvSpPr>
          <p:nvPr>
            <p:ph type="title"/>
          </p:nvPr>
        </p:nvSpPr>
        <p:spPr>
          <a:xfrm>
            <a:off x="856891" y="83478"/>
            <a:ext cx="5295569" cy="1822123"/>
          </a:xfrm>
        </p:spPr>
        <p:txBody>
          <a:bodyPr anchor="b">
            <a:normAutofit/>
          </a:bodyPr>
          <a:lstStyle/>
          <a:p>
            <a:r>
              <a:rPr lang="pl-PL" i="1">
                <a:latin typeface="Rockwell"/>
                <a:ea typeface="Meiryo"/>
              </a:rPr>
              <a:t>III ROZBIÓR POLSKI</a:t>
            </a:r>
            <a:endParaRPr lang="pl-PL" i="1">
              <a:latin typeface="Meiryo"/>
              <a:ea typeface="Meiryo"/>
            </a:endParaRPr>
          </a:p>
        </p:txBody>
      </p:sp>
      <p:sp>
        <p:nvSpPr>
          <p:cNvPr id="3" name="Symbol zastępczy zawartości 2">
            <a:extLst>
              <a:ext uri="{FF2B5EF4-FFF2-40B4-BE49-F238E27FC236}">
                <a16:creationId xmlns:a16="http://schemas.microsoft.com/office/drawing/2014/main" id="{607E5943-BC04-4071-A87A-403DA0AD3D33}"/>
              </a:ext>
            </a:extLst>
          </p:cNvPr>
          <p:cNvSpPr>
            <a:spLocks noGrp="1"/>
          </p:cNvSpPr>
          <p:nvPr>
            <p:ph idx="1"/>
          </p:nvPr>
        </p:nvSpPr>
        <p:spPr>
          <a:xfrm>
            <a:off x="914400" y="1907248"/>
            <a:ext cx="5181599" cy="3467518"/>
          </a:xfrm>
        </p:spPr>
        <p:txBody>
          <a:bodyPr vert="horz" lIns="109728" tIns="109728" rIns="109728" bIns="91440" rtlCol="0" anchor="t">
            <a:noAutofit/>
          </a:bodyPr>
          <a:lstStyle/>
          <a:p>
            <a:pPr>
              <a:lnSpc>
                <a:spcPct val="130000"/>
              </a:lnSpc>
            </a:pPr>
            <a:r>
              <a:rPr lang="pl-PL" sz="1400">
                <a:ea typeface="Meiryo"/>
              </a:rPr>
              <a:t>3 stycznia 1795 roku układ rozbiorowy podpisały jedynie Austria i Rosja. Fryderyk Wilhelm, niezadowolony z wyniku negocjacji, rozważał nawet wojnę, by poszerzyć swe zdobycze. W kocu jednak zdecydował się przystać na proponowane warunki. Ugodę przypieczętowano umową podpisaną 24 października 1795 roku. Do szczegółowego wyznaczenia granic zaborów powołano specjalną komisje. 26 stycznia 1797 roku przedstawiciele Austrii, Rosji i Prus podpisali ostateczną konwencję rozbiorową regulująca sprawy nowych nabytków terytorialnych . Dokument określał także status prawny poddanych oraz warunki spłaty długów Stanisława Augusta i Rzeczypospolitej. Sygnatariusze uzgodnili również, że nie będą nigdy używać określenia "Królestwo Polskie".</a:t>
            </a:r>
            <a:endParaRPr lang="pl-PL" sz="1400" err="1"/>
          </a:p>
        </p:txBody>
      </p:sp>
      <p:sp>
        <p:nvSpPr>
          <p:cNvPr id="8" name="Freeform: Shape 11">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9" name="Freeform: Shape 13">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5">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Obraz 4" descr="Obraz zawierający stół, pokryte, różny, różne&#10;&#10;Opis wygenerowany automatycznie">
            <a:extLst>
              <a:ext uri="{FF2B5EF4-FFF2-40B4-BE49-F238E27FC236}">
                <a16:creationId xmlns:a16="http://schemas.microsoft.com/office/drawing/2014/main" id="{327FFB66-1FC7-4E22-A4A4-ADEA21F0BDA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73130" y="1755354"/>
            <a:ext cx="3774974" cy="1854279"/>
          </a:xfrm>
          <a:prstGeom prst="rect">
            <a:avLst/>
          </a:prstGeom>
        </p:spPr>
      </p:pic>
      <p:sp>
        <p:nvSpPr>
          <p:cNvPr id="5" name="pole tekstowe 4">
            <a:extLst>
              <a:ext uri="{FF2B5EF4-FFF2-40B4-BE49-F238E27FC236}">
                <a16:creationId xmlns:a16="http://schemas.microsoft.com/office/drawing/2014/main" id="{6199D69C-51E5-431E-89DB-1E44B62E2F68}"/>
              </a:ext>
            </a:extLst>
          </p:cNvPr>
          <p:cNvSpPr txBox="1"/>
          <p:nvPr/>
        </p:nvSpPr>
        <p:spPr>
          <a:xfrm>
            <a:off x="7537747" y="9491201"/>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8078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Obraz 4" descr="Obraz zawierający budynek, zewnętrzne, stare, przód&#10;&#10;Opis wygenerowany automatycznie">
            <a:extLst>
              <a:ext uri="{FF2B5EF4-FFF2-40B4-BE49-F238E27FC236}">
                <a16:creationId xmlns:a16="http://schemas.microsoft.com/office/drawing/2014/main" id="{5B63E6F9-0F12-4B85-9F2E-FD39A1D8D72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595" r="2215" b="1"/>
          <a:stretch/>
        </p:blipFill>
        <p:spPr>
          <a:xfrm>
            <a:off x="20" y="-43122"/>
            <a:ext cx="9947062" cy="6857990"/>
          </a:xfrm>
          <a:prstGeom prst="rect">
            <a:avLst/>
          </a:prstGeom>
        </p:spPr>
      </p:pic>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1648CBEB-582F-4852-8E64-490F36E33E4F}"/>
              </a:ext>
            </a:extLst>
          </p:cNvPr>
          <p:cNvSpPr>
            <a:spLocks noGrp="1"/>
          </p:cNvSpPr>
          <p:nvPr>
            <p:ph type="title"/>
          </p:nvPr>
        </p:nvSpPr>
        <p:spPr>
          <a:xfrm>
            <a:off x="8291135" y="427370"/>
            <a:ext cx="3689406" cy="1944371"/>
          </a:xfrm>
        </p:spPr>
        <p:txBody>
          <a:bodyPr anchor="b">
            <a:normAutofit/>
          </a:bodyPr>
          <a:lstStyle/>
          <a:p>
            <a:r>
              <a:rPr lang="pl-PL" i="1">
                <a:latin typeface="Rockwell"/>
                <a:ea typeface="Meiryo"/>
              </a:rPr>
              <a:t>POWSTANIE LISTOPADOWE</a:t>
            </a:r>
            <a:endParaRPr lang="pl-PL" i="1">
              <a:latin typeface="Rockwell"/>
            </a:endParaRPr>
          </a:p>
        </p:txBody>
      </p:sp>
      <p:sp>
        <p:nvSpPr>
          <p:cNvPr id="3" name="Symbol zastępczy zawartości 2">
            <a:extLst>
              <a:ext uri="{FF2B5EF4-FFF2-40B4-BE49-F238E27FC236}">
                <a16:creationId xmlns:a16="http://schemas.microsoft.com/office/drawing/2014/main" id="{7D51EA67-70F6-4D26-9092-E16B5AE7F6DD}"/>
              </a:ext>
            </a:extLst>
          </p:cNvPr>
          <p:cNvSpPr>
            <a:spLocks noGrp="1"/>
          </p:cNvSpPr>
          <p:nvPr>
            <p:ph idx="1"/>
          </p:nvPr>
        </p:nvSpPr>
        <p:spPr>
          <a:xfrm>
            <a:off x="7845436" y="2458279"/>
            <a:ext cx="3964426" cy="3095332"/>
          </a:xfrm>
        </p:spPr>
        <p:txBody>
          <a:bodyPr vert="horz" lIns="109728" tIns="109728" rIns="109728" bIns="91440" rtlCol="0" anchor="t">
            <a:normAutofit/>
          </a:bodyPr>
          <a:lstStyle/>
          <a:p>
            <a:pPr>
              <a:lnSpc>
                <a:spcPct val="130000"/>
              </a:lnSpc>
            </a:pPr>
            <a:r>
              <a:rPr lang="pl-PL" sz="1200" dirty="0">
                <a:ea typeface="Meiryo"/>
              </a:rPr>
              <a:t>W nocy z 29 na 30 listopada 1830 roku w Warszawie rozpoczęło się Powstanie Listopadowe- zryw niepodległościowy skierowany przeciwko rosyjskiemu zaborcy. Przez 10 miesięcy 140 tyś. Ludzi prowadziło walkę z największą potęgą militarną Europy, odnosząc w niej poważne, lecz przejściowe sukcesy. Rozpoczęte w listopadową noc powstanie narodowe było największym wysiłkiem zbrojnym w polskich walkach wyzwoleńczych XIX wieku.</a:t>
            </a:r>
            <a:r>
              <a:rPr lang="pl-PL" sz="1000" dirty="0">
                <a:ea typeface="Meiryo"/>
              </a:rPr>
              <a:t> </a:t>
            </a:r>
            <a:endParaRPr lang="pl-PL" sz="1000" dirty="0"/>
          </a:p>
        </p:txBody>
      </p:sp>
      <p:sp>
        <p:nvSpPr>
          <p:cNvPr id="5" name="pole tekstowe 4">
            <a:extLst>
              <a:ext uri="{FF2B5EF4-FFF2-40B4-BE49-F238E27FC236}">
                <a16:creationId xmlns:a16="http://schemas.microsoft.com/office/drawing/2014/main" id="{DEF70499-4014-4409-BE1E-A3FE70B2980D}"/>
              </a:ext>
            </a:extLst>
          </p:cNvPr>
          <p:cNvSpPr txBox="1"/>
          <p:nvPr/>
        </p:nvSpPr>
        <p:spPr>
          <a:xfrm>
            <a:off x="6410536" y="6657945"/>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4268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1" name="Obraz 11" descr="Obraz zawierający budynek, duży, grupa, stare&#10;&#10;Opis wygenerowany automatycznie">
            <a:extLst>
              <a:ext uri="{FF2B5EF4-FFF2-40B4-BE49-F238E27FC236}">
                <a16:creationId xmlns:a16="http://schemas.microsoft.com/office/drawing/2014/main" id="{B18B135E-7055-4F92-A787-44D11410E25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965" r="5730"/>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19" name="Freeform: Shape 18">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useBgFill="1">
        <p:nvSpPr>
          <p:cNvPr id="21" name="Freeform: Shape 20">
            <a:extLst>
              <a:ext uri="{FF2B5EF4-FFF2-40B4-BE49-F238E27FC236}">
                <a16:creationId xmlns:a16="http://schemas.microsoft.com/office/drawing/2014/main" id="{0BA56A81-C9DD-4EBA-9E13-32FFB51CF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Freeform: Shape 22">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1E8B8B3E-D5BB-4E15-B9B5-62EBFF540819}"/>
              </a:ext>
            </a:extLst>
          </p:cNvPr>
          <p:cNvSpPr>
            <a:spLocks noGrp="1"/>
          </p:cNvSpPr>
          <p:nvPr>
            <p:ph type="title"/>
          </p:nvPr>
        </p:nvSpPr>
        <p:spPr>
          <a:xfrm>
            <a:off x="992518" y="442913"/>
            <a:ext cx="4780129" cy="1639888"/>
          </a:xfrm>
        </p:spPr>
        <p:txBody>
          <a:bodyPr anchor="b">
            <a:normAutofit/>
          </a:bodyPr>
          <a:lstStyle/>
          <a:p>
            <a:r>
              <a:rPr lang="pl-PL" i="1">
                <a:latin typeface="Rockwell"/>
                <a:ea typeface="Meiryo"/>
              </a:rPr>
              <a:t>POWSTANIE STYCZNIOWE</a:t>
            </a:r>
            <a:endParaRPr lang="pl-PL" i="1">
              <a:latin typeface="Rockwell"/>
            </a:endParaRPr>
          </a:p>
        </p:txBody>
      </p:sp>
      <p:sp>
        <p:nvSpPr>
          <p:cNvPr id="3" name="Symbol zastępczy zawartości 2">
            <a:extLst>
              <a:ext uri="{FF2B5EF4-FFF2-40B4-BE49-F238E27FC236}">
                <a16:creationId xmlns:a16="http://schemas.microsoft.com/office/drawing/2014/main" id="{4136536C-9BB4-4938-B751-4AB910085D68}"/>
              </a:ext>
            </a:extLst>
          </p:cNvPr>
          <p:cNvSpPr>
            <a:spLocks noGrp="1"/>
          </p:cNvSpPr>
          <p:nvPr>
            <p:ph idx="1"/>
          </p:nvPr>
        </p:nvSpPr>
        <p:spPr>
          <a:xfrm>
            <a:off x="992518" y="2312988"/>
            <a:ext cx="5368525" cy="3651250"/>
          </a:xfrm>
        </p:spPr>
        <p:txBody>
          <a:bodyPr vert="horz" lIns="109728" tIns="109728" rIns="109728" bIns="91440" rtlCol="0">
            <a:normAutofit/>
          </a:bodyPr>
          <a:lstStyle/>
          <a:p>
            <a:pPr>
              <a:lnSpc>
                <a:spcPct val="130000"/>
              </a:lnSpc>
            </a:pPr>
            <a:r>
              <a:rPr lang="pl-PL" sz="1700">
                <a:ea typeface="Meiryo"/>
              </a:rPr>
              <a:t>Polskie powstanie narodowe przeciwko Imperium Rosyjskiemu, ogłoszone Manifestem 22 stycznia wydanym w Warszawie przez Tymczasowy Rząd Narodowy. Wybuchło 22 stycznia 1863 roku w Królestwie Polskim i 1 lutego 1863 na Litwie, trwało do jesieni 1864 roku, zasięgiem objęło ziemie zaboru rosyjskiego(Królestwo Polskie i ziemie zabrane).</a:t>
            </a:r>
            <a:endParaRPr lang="pl-PL" sz="1700"/>
          </a:p>
        </p:txBody>
      </p:sp>
      <p:sp>
        <p:nvSpPr>
          <p:cNvPr id="12" name="pole tekstowe 11">
            <a:extLst>
              <a:ext uri="{FF2B5EF4-FFF2-40B4-BE49-F238E27FC236}">
                <a16:creationId xmlns:a16="http://schemas.microsoft.com/office/drawing/2014/main" id="{0EF42D6B-5B53-42B1-A111-425D2041EC58}"/>
              </a:ext>
            </a:extLst>
          </p:cNvPr>
          <p:cNvSpPr txBox="1"/>
          <p:nvPr/>
        </p:nvSpPr>
        <p:spPr>
          <a:xfrm>
            <a:off x="7232096" y="9749077"/>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23127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ytuł 1">
            <a:extLst>
              <a:ext uri="{FF2B5EF4-FFF2-40B4-BE49-F238E27FC236}">
                <a16:creationId xmlns:a16="http://schemas.microsoft.com/office/drawing/2014/main" id="{76FD3E6E-51B1-482E-A4E2-170D6D685A2B}"/>
              </a:ext>
            </a:extLst>
          </p:cNvPr>
          <p:cNvSpPr>
            <a:spLocks noGrp="1"/>
          </p:cNvSpPr>
          <p:nvPr>
            <p:ph type="title"/>
          </p:nvPr>
        </p:nvSpPr>
        <p:spPr>
          <a:xfrm>
            <a:off x="992518" y="442913"/>
            <a:ext cx="5271804" cy="1639888"/>
          </a:xfrm>
        </p:spPr>
        <p:txBody>
          <a:bodyPr anchor="b">
            <a:normAutofit/>
          </a:bodyPr>
          <a:lstStyle/>
          <a:p>
            <a:r>
              <a:rPr lang="pl-PL" i="1">
                <a:latin typeface="Rockwell"/>
                <a:ea typeface="Meiryo"/>
              </a:rPr>
              <a:t>Józef Piłsudski</a:t>
            </a:r>
            <a:endParaRPr lang="pl-PL" i="1" err="1">
              <a:latin typeface="Rockwell"/>
            </a:endParaRPr>
          </a:p>
        </p:txBody>
      </p:sp>
      <p:sp>
        <p:nvSpPr>
          <p:cNvPr id="3" name="Symbol zastępczy zawartości 2">
            <a:extLst>
              <a:ext uri="{FF2B5EF4-FFF2-40B4-BE49-F238E27FC236}">
                <a16:creationId xmlns:a16="http://schemas.microsoft.com/office/drawing/2014/main" id="{6BA290E1-6F14-45F0-A9E0-AEF1E9234D2F}"/>
              </a:ext>
            </a:extLst>
          </p:cNvPr>
          <p:cNvSpPr>
            <a:spLocks noGrp="1"/>
          </p:cNvSpPr>
          <p:nvPr>
            <p:ph idx="1"/>
          </p:nvPr>
        </p:nvSpPr>
        <p:spPr>
          <a:xfrm>
            <a:off x="992519" y="2312988"/>
            <a:ext cx="5271804" cy="4197589"/>
          </a:xfrm>
        </p:spPr>
        <p:txBody>
          <a:bodyPr vert="horz" lIns="109728" tIns="109728" rIns="109728" bIns="91440" rtlCol="0" anchor="t">
            <a:normAutofit/>
          </a:bodyPr>
          <a:lstStyle/>
          <a:p>
            <a:pPr>
              <a:lnSpc>
                <a:spcPct val="130000"/>
              </a:lnSpc>
            </a:pPr>
            <a:r>
              <a:rPr lang="pl-PL" sz="1400" dirty="0">
                <a:ea typeface="Meiryo"/>
              </a:rPr>
              <a:t>Polski polityk wojskowy i przywódca państwa. Urodził się 5 grudnia 1867 roku w </a:t>
            </a:r>
            <a:r>
              <a:rPr lang="pl-PL" sz="1400" dirty="0" err="1">
                <a:ea typeface="Meiryo"/>
              </a:rPr>
              <a:t>Zułowie</a:t>
            </a:r>
            <a:r>
              <a:rPr lang="pl-PL" sz="1400" dirty="0">
                <a:ea typeface="Meiryo"/>
              </a:rPr>
              <a:t>. Działacz Polskiej Partii Socjalistycznej, założyciel jej odłamu - PPS-Frakcji Rewolucyjnej. Redagował nielegalne pismo "Robotnik". Organizator związków Strzeleckich i Legionów Polski w zaborze austriackim. Dowódca Pierwszej Brygady Legionów. W początkowych dniach I wojny światowej podjął nieudaną próbę wzniecenia powstania narodowego na obszarze zaboru rosyjskiego.</a:t>
            </a:r>
          </a:p>
        </p:txBody>
      </p:sp>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77485"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4925"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Obraz 4" descr="Obraz zawierający osoba, zewnętrzne, mężczyzna, zdjęcie&#10;&#10;Opis wygenerowany automatycznie">
            <a:extLst>
              <a:ext uri="{FF2B5EF4-FFF2-40B4-BE49-F238E27FC236}">
                <a16:creationId xmlns:a16="http://schemas.microsoft.com/office/drawing/2014/main" id="{2D10B915-92FE-478A-AC97-7B7565F1487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64"/>
          <a:stretch/>
        </p:blipFill>
        <p:spPr>
          <a:xfrm>
            <a:off x="7203882" y="10"/>
            <a:ext cx="4988118" cy="6857990"/>
          </a:xfrm>
          <a:custGeom>
            <a:avLst/>
            <a:gdLst/>
            <a:ahLst/>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5" name="pole tekstowe 4">
            <a:extLst>
              <a:ext uri="{FF2B5EF4-FFF2-40B4-BE49-F238E27FC236}">
                <a16:creationId xmlns:a16="http://schemas.microsoft.com/office/drawing/2014/main" id="{EFFC21AB-E699-40AA-AAD2-9E24D1BA14C9}"/>
              </a:ext>
            </a:extLst>
          </p:cNvPr>
          <p:cNvSpPr txBox="1"/>
          <p:nvPr/>
        </p:nvSpPr>
        <p:spPr>
          <a:xfrm>
            <a:off x="8023397" y="9519039"/>
            <a:ext cx="33778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2331612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0A36CE68-CB3C-4699-9422-3073853CB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6391" y="822971"/>
            <a:ext cx="5372376" cy="509056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356DA69-4637-40FE-A14B-5213BBB58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5541" y="584218"/>
            <a:ext cx="5693134" cy="548019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64D709A-6610-48B7-9F98-AFA02ECBA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7313" y="895082"/>
            <a:ext cx="5029020" cy="487679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A0A1B22E-4D47-44B8-B35A-3E1B72983686}"/>
              </a:ext>
            </a:extLst>
          </p:cNvPr>
          <p:cNvSpPr>
            <a:spLocks noGrp="1"/>
          </p:cNvSpPr>
          <p:nvPr>
            <p:ph type="title"/>
          </p:nvPr>
        </p:nvSpPr>
        <p:spPr>
          <a:xfrm>
            <a:off x="6323937" y="1796995"/>
            <a:ext cx="4269851" cy="1132217"/>
          </a:xfrm>
        </p:spPr>
        <p:txBody>
          <a:bodyPr anchor="b">
            <a:normAutofit/>
          </a:bodyPr>
          <a:lstStyle/>
          <a:p>
            <a:pPr algn="ctr"/>
            <a:r>
              <a:rPr lang="pl-PL" sz="2800" i="1">
                <a:latin typeface="Rockwell"/>
                <a:ea typeface="Meiryo"/>
              </a:rPr>
              <a:t>Roman Dmowski</a:t>
            </a:r>
            <a:endParaRPr lang="pl-PL" sz="2800" i="1">
              <a:latin typeface="Rockwell"/>
            </a:endParaRPr>
          </a:p>
        </p:txBody>
      </p:sp>
      <p:pic>
        <p:nvPicPr>
          <p:cNvPr id="4" name="Obraz 4" descr="Obraz zawierający osoba, mężczyzna, kostium, odzież&#10;&#10;Opis wygenerowany automatycznie">
            <a:extLst>
              <a:ext uri="{FF2B5EF4-FFF2-40B4-BE49-F238E27FC236}">
                <a16:creationId xmlns:a16="http://schemas.microsoft.com/office/drawing/2014/main" id="{0A9D888C-EF19-46E3-808F-723955B564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12979" y="822971"/>
            <a:ext cx="3398334" cy="5090566"/>
          </a:xfrm>
          <a:prstGeom prst="rect">
            <a:avLst/>
          </a:prstGeom>
        </p:spPr>
      </p:pic>
      <p:sp>
        <p:nvSpPr>
          <p:cNvPr id="3" name="Symbol zastępczy zawartości 2">
            <a:extLst>
              <a:ext uri="{FF2B5EF4-FFF2-40B4-BE49-F238E27FC236}">
                <a16:creationId xmlns:a16="http://schemas.microsoft.com/office/drawing/2014/main" id="{7528DB02-2F3E-411B-A267-5E7BD8DA4210}"/>
              </a:ext>
            </a:extLst>
          </p:cNvPr>
          <p:cNvSpPr>
            <a:spLocks noGrp="1"/>
          </p:cNvSpPr>
          <p:nvPr>
            <p:ph idx="1"/>
          </p:nvPr>
        </p:nvSpPr>
        <p:spPr>
          <a:xfrm>
            <a:off x="6323937" y="3088465"/>
            <a:ext cx="4269851" cy="1897003"/>
          </a:xfrm>
        </p:spPr>
        <p:txBody>
          <a:bodyPr vert="horz" lIns="109728" tIns="109728" rIns="109728" bIns="91440" rtlCol="0" anchor="t">
            <a:normAutofit/>
          </a:bodyPr>
          <a:lstStyle/>
          <a:p>
            <a:pPr algn="ctr">
              <a:lnSpc>
                <a:spcPct val="130000"/>
              </a:lnSpc>
            </a:pPr>
            <a:r>
              <a:rPr lang="pl-PL" sz="900" dirty="0">
                <a:ea typeface="Meiryo"/>
              </a:rPr>
              <a:t>Polski polityk, mąż stanu, publicysta polityczny, minister spraw zagranicznych, poseł na Sejm Ustawodawczy II Rzeczypospolitej, poseł II i III Dumy Państwowej Imperium Rosyjskiego. Współzałożyciel Narodowej Demokracji, główny ideolog polskiego nacjonalizmu. Polski działacz niepodległościowy, postulujący w pierwszym etapie zjednoczenia wszystkich ziem polskich i uzyskania autonomii w ramach Imperium Rosyjskiego.</a:t>
            </a:r>
            <a:endParaRPr lang="pl-PL" sz="900" dirty="0"/>
          </a:p>
        </p:txBody>
      </p:sp>
      <p:sp>
        <p:nvSpPr>
          <p:cNvPr id="5" name="pole tekstowe 4">
            <a:extLst>
              <a:ext uri="{FF2B5EF4-FFF2-40B4-BE49-F238E27FC236}">
                <a16:creationId xmlns:a16="http://schemas.microsoft.com/office/drawing/2014/main" id="{C045B5A8-443D-42B1-9612-496C62B97DC7}"/>
              </a:ext>
            </a:extLst>
          </p:cNvPr>
          <p:cNvSpPr txBox="1"/>
          <p:nvPr/>
        </p:nvSpPr>
        <p:spPr>
          <a:xfrm>
            <a:off x="7764058" y="9547794"/>
            <a:ext cx="353654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887917342"/>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FCDAAAE7D3AAB41A35C2908B8C7C374" ma:contentTypeVersion="2" ma:contentTypeDescription="Utwórz nowy dokument." ma:contentTypeScope="" ma:versionID="1902a9fb55f6c1119c335268ee0b3a42">
  <xsd:schema xmlns:xsd="http://www.w3.org/2001/XMLSchema" xmlns:xs="http://www.w3.org/2001/XMLSchema" xmlns:p="http://schemas.microsoft.com/office/2006/metadata/properties" xmlns:ns2="9db72b23-6332-405f-8b74-16095efcddd5" targetNamespace="http://schemas.microsoft.com/office/2006/metadata/properties" ma:root="true" ma:fieldsID="b2c051f8223fac37a18f7f22c7ed3fa1" ns2:_="">
    <xsd:import namespace="9db72b23-6332-405f-8b74-16095efcddd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b72b23-6332-405f-8b74-16095efcdd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B5F2C6-720E-4594-BC27-A731E576BFD9}">
  <ds:schemaRefs>
    <ds:schemaRef ds:uri="9db72b23-6332-405f-8b74-16095efcdd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B35AE1-BC49-4DE4-A718-7B68909AD882}">
  <ds:schemaRefs>
    <ds:schemaRef ds:uri="http://schemas.microsoft.com/sharepoint/v3/contenttype/forms"/>
  </ds:schemaRefs>
</ds:datastoreItem>
</file>

<file path=customXml/itemProps3.xml><?xml version="1.0" encoding="utf-8"?>
<ds:datastoreItem xmlns:ds="http://schemas.openxmlformats.org/officeDocument/2006/customXml" ds:itemID="{D31921C1-DF64-4FE8-AB87-2721D5CA1FC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SketchLinesVTI</vt:lpstr>
      <vt:lpstr>WALKA POLAKÓW O NIEPODLEGŁOŚĆ 1772-1918</vt:lpstr>
      <vt:lpstr>ROZBIORY POLSKI</vt:lpstr>
      <vt:lpstr>I ROZBIÓR POLSKI</vt:lpstr>
      <vt:lpstr>II ROZBIÓR POLSKI 1793</vt:lpstr>
      <vt:lpstr>III ROZBIÓR POLSKI</vt:lpstr>
      <vt:lpstr>POWSTANIE LISTOPADOWE</vt:lpstr>
      <vt:lpstr>POWSTANIE STYCZNIOWE</vt:lpstr>
      <vt:lpstr>Józef Piłsudski</vt:lpstr>
      <vt:lpstr>Roman Dmowski</vt:lpstr>
      <vt:lpstr>Ignacy Jan Paderewski</vt:lpstr>
      <vt:lpstr>KONIEC Lena Molicka II A' KLASA HUMANISTYCZNA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41</cp:revision>
  <dcterms:created xsi:type="dcterms:W3CDTF">2020-11-03T17:27:01Z</dcterms:created>
  <dcterms:modified xsi:type="dcterms:W3CDTF">2020-11-07T10:39:38Z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0x010100AFCDAAAE7D3AAB41A35C2908B8C7C374</vt:lpwstr>
  </property>
</Properties>
</file>