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sldIdLst>
    <p:sldId id="256" r:id="rId5"/>
    <p:sldId id="257" r:id="rId6"/>
    <p:sldId id="259" r:id="rId7"/>
    <p:sldId id="265" r:id="rId8"/>
    <p:sldId id="264" r:id="rId9"/>
    <p:sldId id="267" r:id="rId10"/>
    <p:sldId id="266" r:id="rId11"/>
    <p:sldId id="270" r:id="rId12"/>
    <p:sldId id="272" r:id="rId13"/>
    <p:sldId id="268" r:id="rId14"/>
    <p:sldId id="287" r:id="rId15"/>
    <p:sldId id="269" r:id="rId16"/>
    <p:sldId id="273" r:id="rId17"/>
    <p:sldId id="275" r:id="rId18"/>
    <p:sldId id="282" r:id="rId19"/>
    <p:sldId id="279" r:id="rId20"/>
    <p:sldId id="280" r:id="rId21"/>
    <p:sldId id="281" r:id="rId22"/>
    <p:sldId id="283" r:id="rId23"/>
    <p:sldId id="285" r:id="rId24"/>
    <p:sldId id="290" r:id="rId25"/>
    <p:sldId id="288" r:id="rId26"/>
    <p:sldId id="289" r:id="rId27"/>
    <p:sldId id="284" r:id="rId28"/>
    <p:sldId id="286" r:id="rId29"/>
    <p:sldId id="258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05E38B-842E-463D-A87B-477BBECCE72A}" v="1846" dt="2020-11-01T18:48:22.398"/>
    <p1510:client id="{05005A48-A7BA-4FD6-80AF-17037DB1C0F4}" v="15" dt="2020-11-01T15:32:46.488"/>
    <p1510:client id="{06C86B08-4411-4623-BC26-971DEF71B762}" v="962" dt="2020-11-02T18:19:43.630"/>
    <p1510:client id="{0C3CD725-FA91-491A-8ABF-81FA37BEFAEC}" v="3" dt="2020-11-01T17:57:21.357"/>
    <p1510:client id="{1306AF79-946F-4D38-93ED-BE0D5EF0D210}" v="6" dt="2020-11-02T16:45:08.433"/>
    <p1510:client id="{13A342A4-79A5-48F3-BCE5-5BED396BD7F4}" v="1142" dt="2020-11-01T19:09:11.611"/>
    <p1510:client id="{18456B7C-9419-4EAB-AE78-9C657DAE6F05}" v="1349" dt="2020-11-02T17:09:56.218"/>
    <p1510:client id="{18930E1A-4840-4990-9C08-142DBEF15C29}" v="5" dt="2020-11-01T15:54:02.004"/>
    <p1510:client id="{1CCBDC8B-D1D1-4871-A830-AC5ED832F117}" v="2" dt="2020-11-01T18:03:31.386"/>
    <p1510:client id="{2C3C21D8-A044-4D88-AE20-4F5552B9D6D4}" v="1" dt="2020-11-03T08:26:27.191"/>
    <p1510:client id="{31AF36C9-031F-402B-B7C4-C7016E868174}" v="827" dt="2020-11-01T14:20:43.964"/>
    <p1510:client id="{35A54D60-1148-4E7D-811A-168061D61934}" v="32" dt="2020-11-01T13:46:05.157"/>
    <p1510:client id="{361B0988-443A-403A-934B-24D5A965DED7}" v="654" dt="2020-11-01T17:03:49.655"/>
    <p1510:client id="{3755AA51-61CB-49A3-A47C-24758F2481A1}" v="134" dt="2020-11-02T16:56:18.134"/>
    <p1510:client id="{384C9372-D2C7-4E5C-B303-2E3BFB497CA6}" v="1" dt="2020-11-02T18:21:13.606"/>
    <p1510:client id="{3DD0A7FD-FFFA-41E8-95D4-20CE2B5060B2}" v="2111" dt="2020-11-02T17:38:14.839"/>
    <p1510:client id="{42037381-2933-43BC-A3D5-DA690807D715}" v="9" dt="2020-11-01T17:52:13.504"/>
    <p1510:client id="{43F77F52-F79E-42A6-A1AE-6B395123E56E}" v="4" dt="2020-11-01T15:47:42.452"/>
    <p1510:client id="{55B8017B-8931-4365-91C8-220255D5188D}" v="6" dt="2020-11-04T14:21:44.702"/>
    <p1510:client id="{5B742E8B-74BC-42D9-ADBF-4F67C862ACF4}" v="266" dt="2020-11-04T14:30:17.917"/>
    <p1510:client id="{60C252D4-0CE6-4738-BD3E-4B6491446416}" v="618" dt="2020-11-02T18:16:23.059"/>
    <p1510:client id="{640B8821-6BAA-4C8B-9A6E-3CA6B1958CBF}" v="70" dt="2020-11-07T10:28:19.571"/>
    <p1510:client id="{646C9C68-F3A8-475B-9DBC-75A637D8E9BA}" v="1" dt="2020-11-02T16:43:20.165"/>
    <p1510:client id="{68B041D4-309F-4F6D-91BF-D75B36272E83}" v="38" dt="2020-11-02T19:07:27.376"/>
    <p1510:client id="{7520A578-D915-4638-8C7A-4D48424BA27A}" v="312" dt="2020-11-01T16:10:28.763"/>
    <p1510:client id="{7FF4BF48-4023-4764-B6DE-C9F53A4C4C17}" v="803" dt="2020-11-01T15:49:27.297"/>
    <p1510:client id="{88FC2CFF-C4EC-465B-894E-9C2B9E7099D7}" v="18" dt="2020-11-04T12:32:09.299"/>
    <p1510:client id="{923DEFF2-C5F7-4964-9D62-7C0477CE6F05}" v="261" dt="2020-11-01T14:53:15.796"/>
    <p1510:client id="{937AF3C5-3540-4554-95EF-C52B68F0A267}" v="544" dt="2020-11-02T18:56:56.575"/>
    <p1510:client id="{973D3103-1469-43E8-A138-D3351956AF29}" v="1" dt="2020-11-01T15:49:49.848"/>
    <p1510:client id="{988F2767-94E3-4ABC-8069-5C553B711369}" v="3" dt="2020-11-01T15:51:35.877"/>
    <p1510:client id="{A686A61D-F470-4788-A6EF-6043D16D2846}" v="2" dt="2020-11-01T15:14:22.099"/>
    <p1510:client id="{B01C60B0-435A-413F-AE07-1560B01C1305}" v="4" dt="2020-11-01T17:54:10.609"/>
    <p1510:client id="{B8396376-DF49-47DE-92CE-B75063CA3D3F}" v="136" dt="2020-11-04T14:25:36.072"/>
    <p1510:client id="{C2AE35BE-F8CD-4C9D-9630-EE699E27E849}" v="190" dt="2020-11-01T14:20:00.079"/>
    <p1510:client id="{C61F938D-FFA2-4AAF-A066-49E2CBBB8DCA}" v="2" dt="2020-11-01T17:55:36.629"/>
    <p1510:client id="{C74DACF0-0BB8-4B1E-A1BB-D20159B22E91}" v="2" dt="2020-11-01T17:59:59.773"/>
    <p1510:client id="{C9A414F6-9A69-4623-B08A-EC1FFA4585A6}" v="5" dt="2020-11-01T15:48:28.415"/>
    <p1510:client id="{CB7170D8-D7D7-4AD2-9F2C-E39922B16216}" v="1" dt="2020-11-02T14:59:00.955"/>
    <p1510:client id="{DB590453-71B3-4688-8F13-C6A03F89EEDB}" v="1" dt="2020-11-01T15:50:22.001"/>
    <p1510:client id="{E89D5DF5-752E-472E-8281-789174797CE0}" v="8" dt="2020-11-02T18:58:15.791"/>
    <p1510:client id="{F1DB09F4-BFE7-42FB-BD5F-CC4484F99704}" v="213" dt="2020-11-03T08:41:59.661"/>
    <p1510:client id="{FA94192E-2164-43B5-AF60-94DB84536F29}" v="4514" dt="2020-11-01T17:50:04.414"/>
    <p1510:client id="{FF09F4A5-E36E-42BD-96F4-CE40F058180E}" v="4717" dt="2020-11-02T16:39:30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ksym Trzebiński" userId="S::mtrz847@zsksosnowiec.onmicrosoft.com::153dc868-d082-442a-b8c6-060b3f8aa71d" providerId="AD" clId="Web-{A686A61D-F470-4788-A6EF-6043D16D2846}"/>
    <pc:docChg chg="modSld">
      <pc:chgData name="Maksym Trzebiński" userId="S::mtrz847@zsksosnowiec.onmicrosoft.com::153dc868-d082-442a-b8c6-060b3f8aa71d" providerId="AD" clId="Web-{A686A61D-F470-4788-A6EF-6043D16D2846}" dt="2020-11-01T15:14:22.099" v="1"/>
      <pc:docMkLst>
        <pc:docMk/>
      </pc:docMkLst>
      <pc:sldChg chg="addSp delSp modSp">
        <pc:chgData name="Maksym Trzebiński" userId="S::mtrz847@zsksosnowiec.onmicrosoft.com::153dc868-d082-442a-b8c6-060b3f8aa71d" providerId="AD" clId="Web-{A686A61D-F470-4788-A6EF-6043D16D2846}" dt="2020-11-01T15:14:22.099" v="1"/>
        <pc:sldMkLst>
          <pc:docMk/>
          <pc:sldMk cId="3999202495" sldId="262"/>
        </pc:sldMkLst>
        <pc:spChg chg="del">
          <ac:chgData name="Maksym Trzebiński" userId="S::mtrz847@zsksosnowiec.onmicrosoft.com::153dc868-d082-442a-b8c6-060b3f8aa71d" providerId="AD" clId="Web-{A686A61D-F470-4788-A6EF-6043D16D2846}" dt="2020-11-01T15:13:31.833" v="0"/>
          <ac:spMkLst>
            <pc:docMk/>
            <pc:sldMk cId="3999202495" sldId="262"/>
            <ac:spMk id="3" creationId="{E74D87AF-7348-42D3-B130-A826716F1E53}"/>
          </ac:spMkLst>
        </pc:spChg>
        <pc:spChg chg="add mod">
          <ac:chgData name="Maksym Trzebiński" userId="S::mtrz847@zsksosnowiec.onmicrosoft.com::153dc868-d082-442a-b8c6-060b3f8aa71d" providerId="AD" clId="Web-{A686A61D-F470-4788-A6EF-6043D16D2846}" dt="2020-11-01T15:14:22.099" v="1"/>
          <ac:spMkLst>
            <pc:docMk/>
            <pc:sldMk cId="3999202495" sldId="262"/>
            <ac:spMk id="6" creationId="{81B193B8-A784-48F1-A0D1-C048709599BB}"/>
          </ac:spMkLst>
        </pc:spChg>
        <pc:picChg chg="add del mod ord">
          <ac:chgData name="Maksym Trzebiński" userId="S::mtrz847@zsksosnowiec.onmicrosoft.com::153dc868-d082-442a-b8c6-060b3f8aa71d" providerId="AD" clId="Web-{A686A61D-F470-4788-A6EF-6043D16D2846}" dt="2020-11-01T15:14:22.099" v="1"/>
          <ac:picMkLst>
            <pc:docMk/>
            <pc:sldMk cId="3999202495" sldId="262"/>
            <ac:picMk id="4" creationId="{CCC24AB9-C360-4B9E-B94C-CC6DB712253B}"/>
          </ac:picMkLst>
        </pc:picChg>
      </pc:sldChg>
    </pc:docChg>
  </pc:docChgLst>
  <pc:docChgLst>
    <pc:chgData name="Barbara Tomala" userId="S::btom864@zsksosnowiec.onmicrosoft.com::e79098e5-6fde-486e-83ef-467d09e82ea6" providerId="AD" clId="Web-{60C252D4-0CE6-4738-BD3E-4B6491446416}"/>
    <pc:docChg chg="addSld delSld modSld sldOrd">
      <pc:chgData name="Barbara Tomala" userId="S::btom864@zsksosnowiec.onmicrosoft.com::e79098e5-6fde-486e-83ef-467d09e82ea6" providerId="AD" clId="Web-{60C252D4-0CE6-4738-BD3E-4B6491446416}" dt="2020-11-02T18:16:23.059" v="614"/>
      <pc:docMkLst>
        <pc:docMk/>
      </pc:docMkLst>
      <pc:sldChg chg="addAnim modAnim">
        <pc:chgData name="Barbara Tomala" userId="S::btom864@zsksosnowiec.onmicrosoft.com::e79098e5-6fde-486e-83ef-467d09e82ea6" providerId="AD" clId="Web-{60C252D4-0CE6-4738-BD3E-4B6491446416}" dt="2020-11-02T17:55:55.330" v="285"/>
        <pc:sldMkLst>
          <pc:docMk/>
          <pc:sldMk cId="1920335829" sldId="257"/>
        </pc:sldMkLst>
      </pc:sldChg>
      <pc:sldChg chg="modSp">
        <pc:chgData name="Barbara Tomala" userId="S::btom864@zsksosnowiec.onmicrosoft.com::e79098e5-6fde-486e-83ef-467d09e82ea6" providerId="AD" clId="Web-{60C252D4-0CE6-4738-BD3E-4B6491446416}" dt="2020-11-02T18:07:09.821" v="556" actId="20577"/>
        <pc:sldMkLst>
          <pc:docMk/>
          <pc:sldMk cId="1758803796" sldId="258"/>
        </pc:sldMkLst>
        <pc:spChg chg="mod">
          <ac:chgData name="Barbara Tomala" userId="S::btom864@zsksosnowiec.onmicrosoft.com::e79098e5-6fde-486e-83ef-467d09e82ea6" providerId="AD" clId="Web-{60C252D4-0CE6-4738-BD3E-4B6491446416}" dt="2020-11-02T18:07:09.821" v="556" actId="20577"/>
          <ac:spMkLst>
            <pc:docMk/>
            <pc:sldMk cId="1758803796" sldId="258"/>
            <ac:spMk id="3" creationId="{C700EC0B-3D86-4FDF-8FF7-97845C0DDF6E}"/>
          </ac:spMkLst>
        </pc:spChg>
      </pc:sldChg>
      <pc:sldChg chg="modTransition">
        <pc:chgData name="Barbara Tomala" userId="S::btom864@zsksosnowiec.onmicrosoft.com::e79098e5-6fde-486e-83ef-467d09e82ea6" providerId="AD" clId="Web-{60C252D4-0CE6-4738-BD3E-4B6491446416}" dt="2020-11-02T17:47:13.250" v="239"/>
        <pc:sldMkLst>
          <pc:docMk/>
          <pc:sldMk cId="453003327" sldId="265"/>
        </pc:sldMkLst>
      </pc:sldChg>
      <pc:sldChg chg="modTransition">
        <pc:chgData name="Barbara Tomala" userId="S::btom864@zsksosnowiec.onmicrosoft.com::e79098e5-6fde-486e-83ef-467d09e82ea6" providerId="AD" clId="Web-{60C252D4-0CE6-4738-BD3E-4B6491446416}" dt="2020-11-02T17:47:32.188" v="240"/>
        <pc:sldMkLst>
          <pc:docMk/>
          <pc:sldMk cId="404371447" sldId="267"/>
        </pc:sldMkLst>
      </pc:sldChg>
      <pc:sldChg chg="del">
        <pc:chgData name="Barbara Tomala" userId="S::btom864@zsksosnowiec.onmicrosoft.com::e79098e5-6fde-486e-83ef-467d09e82ea6" providerId="AD" clId="Web-{60C252D4-0CE6-4738-BD3E-4B6491446416}" dt="2020-11-02T18:16:23.059" v="614"/>
        <pc:sldMkLst>
          <pc:docMk/>
          <pc:sldMk cId="386114915" sldId="274"/>
        </pc:sldMkLst>
      </pc:sldChg>
      <pc:sldChg chg="addSp delSp modTransition">
        <pc:chgData name="Barbara Tomala" userId="S::btom864@zsksosnowiec.onmicrosoft.com::e79098e5-6fde-486e-83ef-467d09e82ea6" providerId="AD" clId="Web-{60C252D4-0CE6-4738-BD3E-4B6491446416}" dt="2020-11-02T17:51:58.353" v="243"/>
        <pc:sldMkLst>
          <pc:docMk/>
          <pc:sldMk cId="2015884603" sldId="281"/>
        </pc:sldMkLst>
        <pc:spChg chg="del">
          <ac:chgData name="Barbara Tomala" userId="S::btom864@zsksosnowiec.onmicrosoft.com::e79098e5-6fde-486e-83ef-467d09e82ea6" providerId="AD" clId="Web-{60C252D4-0CE6-4738-BD3E-4B6491446416}" dt="2020-11-02T17:50:08.131" v="241"/>
          <ac:spMkLst>
            <pc:docMk/>
            <pc:sldMk cId="2015884603" sldId="281"/>
            <ac:spMk id="18" creationId="{11657BF2-BFFB-4FF0-9FE2-4D7F7A7C9D50}"/>
          </ac:spMkLst>
        </pc:spChg>
        <pc:spChg chg="del">
          <ac:chgData name="Barbara Tomala" userId="S::btom864@zsksosnowiec.onmicrosoft.com::e79098e5-6fde-486e-83ef-467d09e82ea6" providerId="AD" clId="Web-{60C252D4-0CE6-4738-BD3E-4B6491446416}" dt="2020-11-02T17:50:08.131" v="241"/>
          <ac:spMkLst>
            <pc:docMk/>
            <pc:sldMk cId="2015884603" sldId="281"/>
            <ac:spMk id="20" creationId="{25397171-E233-4F26-9A8C-29C436537DC4}"/>
          </ac:spMkLst>
        </pc:spChg>
        <pc:spChg chg="del">
          <ac:chgData name="Barbara Tomala" userId="S::btom864@zsksosnowiec.onmicrosoft.com::e79098e5-6fde-486e-83ef-467d09e82ea6" providerId="AD" clId="Web-{60C252D4-0CE6-4738-BD3E-4B6491446416}" dt="2020-11-02T17:50:08.131" v="241"/>
          <ac:spMkLst>
            <pc:docMk/>
            <pc:sldMk cId="2015884603" sldId="281"/>
            <ac:spMk id="22" creationId="{EA830B9C-C9EB-4D80-9552-AE9DE30758C9}"/>
          </ac:spMkLst>
        </pc:spChg>
        <pc:spChg chg="add">
          <ac:chgData name="Barbara Tomala" userId="S::btom864@zsksosnowiec.onmicrosoft.com::e79098e5-6fde-486e-83ef-467d09e82ea6" providerId="AD" clId="Web-{60C252D4-0CE6-4738-BD3E-4B6491446416}" dt="2020-11-02T17:50:08.131" v="241"/>
          <ac:spMkLst>
            <pc:docMk/>
            <pc:sldMk cId="2015884603" sldId="281"/>
            <ac:spMk id="27" creationId="{11657BF2-BFFB-4FF0-9FE2-4D7F7A7C9D50}"/>
          </ac:spMkLst>
        </pc:spChg>
        <pc:spChg chg="add">
          <ac:chgData name="Barbara Tomala" userId="S::btom864@zsksosnowiec.onmicrosoft.com::e79098e5-6fde-486e-83ef-467d09e82ea6" providerId="AD" clId="Web-{60C252D4-0CE6-4738-BD3E-4B6491446416}" dt="2020-11-02T17:50:08.131" v="241"/>
          <ac:spMkLst>
            <pc:docMk/>
            <pc:sldMk cId="2015884603" sldId="281"/>
            <ac:spMk id="29" creationId="{25397171-E233-4F26-9A8C-29C436537DC4}"/>
          </ac:spMkLst>
        </pc:spChg>
        <pc:spChg chg="add">
          <ac:chgData name="Barbara Tomala" userId="S::btom864@zsksosnowiec.onmicrosoft.com::e79098e5-6fde-486e-83ef-467d09e82ea6" providerId="AD" clId="Web-{60C252D4-0CE6-4738-BD3E-4B6491446416}" dt="2020-11-02T17:50:08.131" v="241"/>
          <ac:spMkLst>
            <pc:docMk/>
            <pc:sldMk cId="2015884603" sldId="281"/>
            <ac:spMk id="31" creationId="{EA830B9C-C9EB-4D80-9552-AE9DE30758C9}"/>
          </ac:spMkLst>
        </pc:spChg>
      </pc:sldChg>
      <pc:sldChg chg="addSp delSp modSp">
        <pc:chgData name="Barbara Tomala" userId="S::btom864@zsksosnowiec.onmicrosoft.com::e79098e5-6fde-486e-83ef-467d09e82ea6" providerId="AD" clId="Web-{60C252D4-0CE6-4738-BD3E-4B6491446416}" dt="2020-11-02T18:14:21.867" v="610" actId="1076"/>
        <pc:sldMkLst>
          <pc:docMk/>
          <pc:sldMk cId="3295883159" sldId="282"/>
        </pc:sldMkLst>
        <pc:spChg chg="del">
          <ac:chgData name="Barbara Tomala" userId="S::btom864@zsksosnowiec.onmicrosoft.com::e79098e5-6fde-486e-83ef-467d09e82ea6" providerId="AD" clId="Web-{60C252D4-0CE6-4738-BD3E-4B6491446416}" dt="2020-11-02T18:13:07.990" v="606"/>
          <ac:spMkLst>
            <pc:docMk/>
            <pc:sldMk cId="3295883159" sldId="282"/>
            <ac:spMk id="9" creationId="{1E94681D-2A4C-4A8D-B9B5-31D440D0328D}"/>
          </ac:spMkLst>
        </pc:spChg>
        <pc:spChg chg="del">
          <ac:chgData name="Barbara Tomala" userId="S::btom864@zsksosnowiec.onmicrosoft.com::e79098e5-6fde-486e-83ef-467d09e82ea6" providerId="AD" clId="Web-{60C252D4-0CE6-4738-BD3E-4B6491446416}" dt="2020-11-02T18:13:07.990" v="606"/>
          <ac:spMkLst>
            <pc:docMk/>
            <pc:sldMk cId="3295883159" sldId="282"/>
            <ac:spMk id="11" creationId="{4EC7E010-C712-408D-9787-0842AFC9F4BB}"/>
          </ac:spMkLst>
        </pc:spChg>
        <pc:spChg chg="del">
          <ac:chgData name="Barbara Tomala" userId="S::btom864@zsksosnowiec.onmicrosoft.com::e79098e5-6fde-486e-83ef-467d09e82ea6" providerId="AD" clId="Web-{60C252D4-0CE6-4738-BD3E-4B6491446416}" dt="2020-11-02T18:13:07.990" v="606"/>
          <ac:spMkLst>
            <pc:docMk/>
            <pc:sldMk cId="3295883159" sldId="282"/>
            <ac:spMk id="13" creationId="{0503FCEF-A9BA-4991-9220-E36615FB8B53}"/>
          </ac:spMkLst>
        </pc:spChg>
        <pc:spChg chg="del">
          <ac:chgData name="Barbara Tomala" userId="S::btom864@zsksosnowiec.onmicrosoft.com::e79098e5-6fde-486e-83ef-467d09e82ea6" providerId="AD" clId="Web-{60C252D4-0CE6-4738-BD3E-4B6491446416}" dt="2020-11-02T18:13:07.990" v="606"/>
          <ac:spMkLst>
            <pc:docMk/>
            <pc:sldMk cId="3295883159" sldId="282"/>
            <ac:spMk id="15" creationId="{6B57F45B-5417-4073-A67A-343F2C881222}"/>
          </ac:spMkLst>
        </pc:spChg>
        <pc:spChg chg="del">
          <ac:chgData name="Barbara Tomala" userId="S::btom864@zsksosnowiec.onmicrosoft.com::e79098e5-6fde-486e-83ef-467d09e82ea6" providerId="AD" clId="Web-{60C252D4-0CE6-4738-BD3E-4B6491446416}" dt="2020-11-02T18:13:07.990" v="606"/>
          <ac:spMkLst>
            <pc:docMk/>
            <pc:sldMk cId="3295883159" sldId="282"/>
            <ac:spMk id="17" creationId="{091B6077-4778-41B2-9147-335CF2F2F9FC}"/>
          </ac:spMkLst>
        </pc:spChg>
        <pc:spChg chg="del">
          <ac:chgData name="Barbara Tomala" userId="S::btom864@zsksosnowiec.onmicrosoft.com::e79098e5-6fde-486e-83ef-467d09e82ea6" providerId="AD" clId="Web-{60C252D4-0CE6-4738-BD3E-4B6491446416}" dt="2020-11-02T18:13:07.990" v="606"/>
          <ac:spMkLst>
            <pc:docMk/>
            <pc:sldMk cId="3295883159" sldId="282"/>
            <ac:spMk id="19" creationId="{D527D497-40EC-49CA-9C48-FE4127084C9F}"/>
          </ac:spMkLst>
        </pc:spChg>
        <pc:spChg chg="add">
          <ac:chgData name="Barbara Tomala" userId="S::btom864@zsksosnowiec.onmicrosoft.com::e79098e5-6fde-486e-83ef-467d09e82ea6" providerId="AD" clId="Web-{60C252D4-0CE6-4738-BD3E-4B6491446416}" dt="2020-11-02T18:13:07.990" v="606"/>
          <ac:spMkLst>
            <pc:docMk/>
            <pc:sldMk cId="3295883159" sldId="282"/>
            <ac:spMk id="21" creationId="{1E94681D-2A4C-4A8D-B9B5-31D440D0328D}"/>
          </ac:spMkLst>
        </pc:spChg>
        <pc:spChg chg="add">
          <ac:chgData name="Barbara Tomala" userId="S::btom864@zsksosnowiec.onmicrosoft.com::e79098e5-6fde-486e-83ef-467d09e82ea6" providerId="AD" clId="Web-{60C252D4-0CE6-4738-BD3E-4B6491446416}" dt="2020-11-02T18:13:07.990" v="606"/>
          <ac:spMkLst>
            <pc:docMk/>
            <pc:sldMk cId="3295883159" sldId="282"/>
            <ac:spMk id="22" creationId="{4EC7E010-C712-408D-9787-0842AFC9F4BB}"/>
          </ac:spMkLst>
        </pc:spChg>
        <pc:spChg chg="add">
          <ac:chgData name="Barbara Tomala" userId="S::btom864@zsksosnowiec.onmicrosoft.com::e79098e5-6fde-486e-83ef-467d09e82ea6" providerId="AD" clId="Web-{60C252D4-0CE6-4738-BD3E-4B6491446416}" dt="2020-11-02T18:13:07.990" v="606"/>
          <ac:spMkLst>
            <pc:docMk/>
            <pc:sldMk cId="3295883159" sldId="282"/>
            <ac:spMk id="23" creationId="{0503FCEF-A9BA-4991-9220-E36615FB8B53}"/>
          </ac:spMkLst>
        </pc:spChg>
        <pc:spChg chg="add">
          <ac:chgData name="Barbara Tomala" userId="S::btom864@zsksosnowiec.onmicrosoft.com::e79098e5-6fde-486e-83ef-467d09e82ea6" providerId="AD" clId="Web-{60C252D4-0CE6-4738-BD3E-4B6491446416}" dt="2020-11-02T18:13:07.990" v="606"/>
          <ac:spMkLst>
            <pc:docMk/>
            <pc:sldMk cId="3295883159" sldId="282"/>
            <ac:spMk id="30" creationId="{9664D085-C814-4D74-BCE0-2059F0DC0434}"/>
          </ac:spMkLst>
        </pc:spChg>
        <pc:spChg chg="add">
          <ac:chgData name="Barbara Tomala" userId="S::btom864@zsksosnowiec.onmicrosoft.com::e79098e5-6fde-486e-83ef-467d09e82ea6" providerId="AD" clId="Web-{60C252D4-0CE6-4738-BD3E-4B6491446416}" dt="2020-11-02T18:13:07.990" v="606"/>
          <ac:spMkLst>
            <pc:docMk/>
            <pc:sldMk cId="3295883159" sldId="282"/>
            <ac:spMk id="32" creationId="{DDA5539E-D8B4-4F5A-B46F-C304F5D7A847}"/>
          </ac:spMkLst>
        </pc:spChg>
        <pc:picChg chg="mod">
          <ac:chgData name="Barbara Tomala" userId="S::btom864@zsksosnowiec.onmicrosoft.com::e79098e5-6fde-486e-83ef-467d09e82ea6" providerId="AD" clId="Web-{60C252D4-0CE6-4738-BD3E-4B6491446416}" dt="2020-11-02T18:14:21.867" v="610" actId="1076"/>
          <ac:picMkLst>
            <pc:docMk/>
            <pc:sldMk cId="3295883159" sldId="282"/>
            <ac:picMk id="4" creationId="{B3B9E7D4-6ECC-4E91-9EB6-5522367617DD}"/>
          </ac:picMkLst>
        </pc:picChg>
      </pc:sldChg>
      <pc:sldChg chg="modTransition">
        <pc:chgData name="Barbara Tomala" userId="S::btom864@zsksosnowiec.onmicrosoft.com::e79098e5-6fde-486e-83ef-467d09e82ea6" providerId="AD" clId="Web-{60C252D4-0CE6-4738-BD3E-4B6491446416}" dt="2020-11-02T17:50:44.429" v="242"/>
        <pc:sldMkLst>
          <pc:docMk/>
          <pc:sldMk cId="2367158618" sldId="283"/>
        </pc:sldMkLst>
      </pc:sldChg>
      <pc:sldChg chg="addSp delSp modSp new">
        <pc:chgData name="Barbara Tomala" userId="S::btom864@zsksosnowiec.onmicrosoft.com::e79098e5-6fde-486e-83ef-467d09e82ea6" providerId="AD" clId="Web-{60C252D4-0CE6-4738-BD3E-4B6491446416}" dt="2020-11-02T17:38:27.810" v="238" actId="14100"/>
        <pc:sldMkLst>
          <pc:docMk/>
          <pc:sldMk cId="3614180996" sldId="284"/>
        </pc:sldMkLst>
        <pc:spChg chg="mod">
          <ac:chgData name="Barbara Tomala" userId="S::btom864@zsksosnowiec.onmicrosoft.com::e79098e5-6fde-486e-83ef-467d09e82ea6" providerId="AD" clId="Web-{60C252D4-0CE6-4738-BD3E-4B6491446416}" dt="2020-11-02T17:19:42.554" v="56" actId="20577"/>
          <ac:spMkLst>
            <pc:docMk/>
            <pc:sldMk cId="3614180996" sldId="284"/>
            <ac:spMk id="2" creationId="{9D1579B8-9751-4921-88DF-2293FAEAF19F}"/>
          </ac:spMkLst>
        </pc:spChg>
        <pc:spChg chg="del mod">
          <ac:chgData name="Barbara Tomala" userId="S::btom864@zsksosnowiec.onmicrosoft.com::e79098e5-6fde-486e-83ef-467d09e82ea6" providerId="AD" clId="Web-{60C252D4-0CE6-4738-BD3E-4B6491446416}" dt="2020-11-02T17:32:06.282" v="229"/>
          <ac:spMkLst>
            <pc:docMk/>
            <pc:sldMk cId="3614180996" sldId="284"/>
            <ac:spMk id="3" creationId="{2140681D-4FF7-4ABB-B62F-FB43AFD0E051}"/>
          </ac:spMkLst>
        </pc:spChg>
        <pc:picChg chg="add mod ord">
          <ac:chgData name="Barbara Tomala" userId="S::btom864@zsksosnowiec.onmicrosoft.com::e79098e5-6fde-486e-83ef-467d09e82ea6" providerId="AD" clId="Web-{60C252D4-0CE6-4738-BD3E-4B6491446416}" dt="2020-11-02T17:32:06.282" v="229"/>
          <ac:picMkLst>
            <pc:docMk/>
            <pc:sldMk cId="3614180996" sldId="284"/>
            <ac:picMk id="4" creationId="{9005F152-1CEA-4D91-9044-F6DCAD9E9465}"/>
          </ac:picMkLst>
        </pc:picChg>
        <pc:picChg chg="mod">
          <ac:chgData name="Barbara Tomala" userId="S::btom864@zsksosnowiec.onmicrosoft.com::e79098e5-6fde-486e-83ef-467d09e82ea6" providerId="AD" clId="Web-{60C252D4-0CE6-4738-BD3E-4B6491446416}" dt="2020-11-02T17:38:27.810" v="238" actId="14100"/>
          <ac:picMkLst>
            <pc:docMk/>
            <pc:sldMk cId="3614180996" sldId="284"/>
            <ac:picMk id="7" creationId="{380708FB-FAEF-442F-AAE5-190EEEBFE708}"/>
          </ac:picMkLst>
        </pc:picChg>
      </pc:sldChg>
      <pc:sldChg chg="modSp">
        <pc:chgData name="Barbara Tomala" userId="S::btom864@zsksosnowiec.onmicrosoft.com::e79098e5-6fde-486e-83ef-467d09e82ea6" providerId="AD" clId="Web-{60C252D4-0CE6-4738-BD3E-4B6491446416}" dt="2020-11-02T18:15:13.275" v="611" actId="20577"/>
        <pc:sldMkLst>
          <pc:docMk/>
          <pc:sldMk cId="470010338" sldId="285"/>
        </pc:sldMkLst>
        <pc:spChg chg="mod">
          <ac:chgData name="Barbara Tomala" userId="S::btom864@zsksosnowiec.onmicrosoft.com::e79098e5-6fde-486e-83ef-467d09e82ea6" providerId="AD" clId="Web-{60C252D4-0CE6-4738-BD3E-4B6491446416}" dt="2020-11-02T18:15:13.275" v="611" actId="20577"/>
          <ac:spMkLst>
            <pc:docMk/>
            <pc:sldMk cId="470010338" sldId="285"/>
            <ac:spMk id="2" creationId="{137050C0-BA90-48E9-A32A-BB7C05B68006}"/>
          </ac:spMkLst>
        </pc:spChg>
      </pc:sldChg>
      <pc:sldChg chg="addSp delSp modSp new mod ord modTransition setBg addAnim modAnim">
        <pc:chgData name="Barbara Tomala" userId="S::btom864@zsksosnowiec.onmicrosoft.com::e79098e5-6fde-486e-83ef-467d09e82ea6" providerId="AD" clId="Web-{60C252D4-0CE6-4738-BD3E-4B6491446416}" dt="2020-11-02T17:55:55.267" v="281"/>
        <pc:sldMkLst>
          <pc:docMk/>
          <pc:sldMk cId="3685217546" sldId="286"/>
        </pc:sldMkLst>
        <pc:spChg chg="mod">
          <ac:chgData name="Barbara Tomala" userId="S::btom864@zsksosnowiec.onmicrosoft.com::e79098e5-6fde-486e-83ef-467d09e82ea6" providerId="AD" clId="Web-{60C252D4-0CE6-4738-BD3E-4B6491446416}" dt="2020-11-02T17:54:33.812" v="275"/>
          <ac:spMkLst>
            <pc:docMk/>
            <pc:sldMk cId="3685217546" sldId="286"/>
            <ac:spMk id="2" creationId="{9C817265-8BD1-4D1F-ABD5-3B226F2C8F48}"/>
          </ac:spMkLst>
        </pc:spChg>
        <pc:spChg chg="del">
          <ac:chgData name="Barbara Tomala" userId="S::btom864@zsksosnowiec.onmicrosoft.com::e79098e5-6fde-486e-83ef-467d09e82ea6" providerId="AD" clId="Web-{60C252D4-0CE6-4738-BD3E-4B6491446416}" dt="2020-11-02T17:54:29.343" v="274"/>
          <ac:spMkLst>
            <pc:docMk/>
            <pc:sldMk cId="3685217546" sldId="286"/>
            <ac:spMk id="3" creationId="{422D70D2-CB03-4710-AC22-A2905FBBEE3D}"/>
          </ac:spMkLst>
        </pc:spChg>
        <pc:spChg chg="add">
          <ac:chgData name="Barbara Tomala" userId="S::btom864@zsksosnowiec.onmicrosoft.com::e79098e5-6fde-486e-83ef-467d09e82ea6" providerId="AD" clId="Web-{60C252D4-0CE6-4738-BD3E-4B6491446416}" dt="2020-11-02T17:54:33.812" v="275"/>
          <ac:spMkLst>
            <pc:docMk/>
            <pc:sldMk cId="3685217546" sldId="286"/>
            <ac:spMk id="7" creationId="{B645BD8A-B13F-463A-9101-4FB883F064BD}"/>
          </ac:spMkLst>
        </pc:spChg>
        <pc:spChg chg="add">
          <ac:chgData name="Barbara Tomala" userId="S::btom864@zsksosnowiec.onmicrosoft.com::e79098e5-6fde-486e-83ef-467d09e82ea6" providerId="AD" clId="Web-{60C252D4-0CE6-4738-BD3E-4B6491446416}" dt="2020-11-02T17:54:33.812" v="275"/>
          <ac:spMkLst>
            <pc:docMk/>
            <pc:sldMk cId="3685217546" sldId="286"/>
            <ac:spMk id="9" creationId="{94003B42-F17E-473C-9366-9369C047115C}"/>
          </ac:spMkLst>
        </pc:spChg>
        <pc:spChg chg="add">
          <ac:chgData name="Barbara Tomala" userId="S::btom864@zsksosnowiec.onmicrosoft.com::e79098e5-6fde-486e-83ef-467d09e82ea6" providerId="AD" clId="Web-{60C252D4-0CE6-4738-BD3E-4B6491446416}" dt="2020-11-02T17:54:33.812" v="275"/>
          <ac:spMkLst>
            <pc:docMk/>
            <pc:sldMk cId="3685217546" sldId="286"/>
            <ac:spMk id="11" creationId="{149DDF01-2EFB-49D0-864E-0CE29F33A69F}"/>
          </ac:spMkLst>
        </pc:spChg>
        <pc:spChg chg="add">
          <ac:chgData name="Barbara Tomala" userId="S::btom864@zsksosnowiec.onmicrosoft.com::e79098e5-6fde-486e-83ef-467d09e82ea6" providerId="AD" clId="Web-{60C252D4-0CE6-4738-BD3E-4B6491446416}" dt="2020-11-02T17:54:33.812" v="275"/>
          <ac:spMkLst>
            <pc:docMk/>
            <pc:sldMk cId="3685217546" sldId="286"/>
            <ac:spMk id="13" creationId="{8EEA5BB7-5B71-4B52-AD7F-3BA82A6177F2}"/>
          </ac:spMkLst>
        </pc:spChg>
        <pc:cxnChg chg="add">
          <ac:chgData name="Barbara Tomala" userId="S::btom864@zsksosnowiec.onmicrosoft.com::e79098e5-6fde-486e-83ef-467d09e82ea6" providerId="AD" clId="Web-{60C252D4-0CE6-4738-BD3E-4B6491446416}" dt="2020-11-02T17:54:33.812" v="275"/>
          <ac:cxnSpMkLst>
            <pc:docMk/>
            <pc:sldMk cId="3685217546" sldId="286"/>
            <ac:cxnSpMk id="15" creationId="{2A1BDD5A-B952-463D-8BF6-F89EC6F21CAA}"/>
          </ac:cxnSpMkLst>
        </pc:cxnChg>
        <pc:cxnChg chg="add">
          <ac:chgData name="Barbara Tomala" userId="S::btom864@zsksosnowiec.onmicrosoft.com::e79098e5-6fde-486e-83ef-467d09e82ea6" providerId="AD" clId="Web-{60C252D4-0CE6-4738-BD3E-4B6491446416}" dt="2020-11-02T17:54:33.812" v="275"/>
          <ac:cxnSpMkLst>
            <pc:docMk/>
            <pc:sldMk cId="3685217546" sldId="286"/>
            <ac:cxnSpMk id="17" creationId="{A2C2EF86-4721-4AC5-AC3A-5343FE12BA8C}"/>
          </ac:cxnSpMkLst>
        </pc:cxnChg>
        <pc:cxnChg chg="add">
          <ac:chgData name="Barbara Tomala" userId="S::btom864@zsksosnowiec.onmicrosoft.com::e79098e5-6fde-486e-83ef-467d09e82ea6" providerId="AD" clId="Web-{60C252D4-0CE6-4738-BD3E-4B6491446416}" dt="2020-11-02T17:54:33.812" v="275"/>
          <ac:cxnSpMkLst>
            <pc:docMk/>
            <pc:sldMk cId="3685217546" sldId="286"/>
            <ac:cxnSpMk id="19" creationId="{F42A6C7C-49DA-4D7E-9647-1696C74DF81F}"/>
          </ac:cxnSpMkLst>
        </pc:cxnChg>
      </pc:sldChg>
      <pc:sldChg chg="addSp modSp new mod setBg setClrOvrMap">
        <pc:chgData name="Barbara Tomala" userId="S::btom864@zsksosnowiec.onmicrosoft.com::e79098e5-6fde-486e-83ef-467d09e82ea6" providerId="AD" clId="Web-{60C252D4-0CE6-4738-BD3E-4B6491446416}" dt="2020-11-02T18:11:55.143" v="605" actId="1076"/>
        <pc:sldMkLst>
          <pc:docMk/>
          <pc:sldMk cId="803584806" sldId="287"/>
        </pc:sldMkLst>
        <pc:spChg chg="mod">
          <ac:chgData name="Barbara Tomala" userId="S::btom864@zsksosnowiec.onmicrosoft.com::e79098e5-6fde-486e-83ef-467d09e82ea6" providerId="AD" clId="Web-{60C252D4-0CE6-4738-BD3E-4B6491446416}" dt="2020-11-02T18:11:44.565" v="604" actId="1076"/>
          <ac:spMkLst>
            <pc:docMk/>
            <pc:sldMk cId="803584806" sldId="287"/>
            <ac:spMk id="2" creationId="{F61787D3-9069-45BD-8E8B-F71B2B2D7BB7}"/>
          </ac:spMkLst>
        </pc:spChg>
        <pc:spChg chg="mod">
          <ac:chgData name="Barbara Tomala" userId="S::btom864@zsksosnowiec.onmicrosoft.com::e79098e5-6fde-486e-83ef-467d09e82ea6" providerId="AD" clId="Web-{60C252D4-0CE6-4738-BD3E-4B6491446416}" dt="2020-11-02T18:11:40.705" v="603" actId="1076"/>
          <ac:spMkLst>
            <pc:docMk/>
            <pc:sldMk cId="803584806" sldId="287"/>
            <ac:spMk id="3" creationId="{8FF913A2-1963-4EC6-8EE7-A0E8C4694D47}"/>
          </ac:spMkLst>
        </pc:spChg>
        <pc:spChg chg="add mod">
          <ac:chgData name="Barbara Tomala" userId="S::btom864@zsksosnowiec.onmicrosoft.com::e79098e5-6fde-486e-83ef-467d09e82ea6" providerId="AD" clId="Web-{60C252D4-0CE6-4738-BD3E-4B6491446416}" dt="2020-11-02T18:11:55.143" v="605" actId="1076"/>
          <ac:spMkLst>
            <pc:docMk/>
            <pc:sldMk cId="803584806" sldId="287"/>
            <ac:spMk id="5" creationId="{E28D4199-0846-47D5-AF4B-A620CB7E5E94}"/>
          </ac:spMkLst>
        </pc:spChg>
        <pc:spChg chg="add">
          <ac:chgData name="Barbara Tomala" userId="S::btom864@zsksosnowiec.onmicrosoft.com::e79098e5-6fde-486e-83ef-467d09e82ea6" providerId="AD" clId="Web-{60C252D4-0CE6-4738-BD3E-4B6491446416}" dt="2020-11-02T18:11:11.236" v="596"/>
          <ac:spMkLst>
            <pc:docMk/>
            <pc:sldMk cId="803584806" sldId="287"/>
            <ac:spMk id="11" creationId="{E192707B-B929-41A7-9B41-E959A1C689E4}"/>
          </ac:spMkLst>
        </pc:spChg>
        <pc:spChg chg="add">
          <ac:chgData name="Barbara Tomala" userId="S::btom864@zsksosnowiec.onmicrosoft.com::e79098e5-6fde-486e-83ef-467d09e82ea6" providerId="AD" clId="Web-{60C252D4-0CE6-4738-BD3E-4B6491446416}" dt="2020-11-02T18:11:11.236" v="596"/>
          <ac:spMkLst>
            <pc:docMk/>
            <pc:sldMk cId="803584806" sldId="287"/>
            <ac:spMk id="13" creationId="{8FB4235C-4505-46C7-AD8F-8769A1972FC1}"/>
          </ac:spMkLst>
        </pc:spChg>
        <pc:picChg chg="add mod ord">
          <ac:chgData name="Barbara Tomala" userId="S::btom864@zsksosnowiec.onmicrosoft.com::e79098e5-6fde-486e-83ef-467d09e82ea6" providerId="AD" clId="Web-{60C252D4-0CE6-4738-BD3E-4B6491446416}" dt="2020-11-02T18:11:11.236" v="596"/>
          <ac:picMkLst>
            <pc:docMk/>
            <pc:sldMk cId="803584806" sldId="287"/>
            <ac:picMk id="6" creationId="{8A2CD59E-805E-4AF5-A39D-98FE66E7436E}"/>
          </ac:picMkLst>
        </pc:picChg>
      </pc:sldChg>
    </pc:docChg>
  </pc:docChgLst>
  <pc:docChgLst>
    <pc:chgData name="Maksym Trzebiński" userId="S::mtrz847@zsksosnowiec.onmicrosoft.com::153dc868-d082-442a-b8c6-060b3f8aa71d" providerId="AD" clId="Web-{937AF3C5-3540-4554-95EF-C52B68F0A267}"/>
    <pc:docChg chg="addSld delSld modSld">
      <pc:chgData name="Maksym Trzebiński" userId="S::mtrz847@zsksosnowiec.onmicrosoft.com::153dc868-d082-442a-b8c6-060b3f8aa71d" providerId="AD" clId="Web-{937AF3C5-3540-4554-95EF-C52B68F0A267}" dt="2020-11-02T18:56:56.575" v="541" actId="1076"/>
      <pc:docMkLst>
        <pc:docMk/>
      </pc:docMkLst>
      <pc:sldChg chg="addSp delSp modSp">
        <pc:chgData name="Maksym Trzebiński" userId="S::mtrz847@zsksosnowiec.onmicrosoft.com::153dc868-d082-442a-b8c6-060b3f8aa71d" providerId="AD" clId="Web-{937AF3C5-3540-4554-95EF-C52B68F0A267}" dt="2020-11-02T18:55:14.510" v="535"/>
        <pc:sldMkLst>
          <pc:docMk/>
          <pc:sldMk cId="470010338" sldId="285"/>
        </pc:sldMkLst>
        <pc:spChg chg="mod">
          <ac:chgData name="Maksym Trzebiński" userId="S::mtrz847@zsksosnowiec.onmicrosoft.com::153dc868-d082-442a-b8c6-060b3f8aa71d" providerId="AD" clId="Web-{937AF3C5-3540-4554-95EF-C52B68F0A267}" dt="2020-11-02T18:47:43.250" v="502" actId="1076"/>
          <ac:spMkLst>
            <pc:docMk/>
            <pc:sldMk cId="470010338" sldId="285"/>
            <ac:spMk id="3" creationId="{D52D3BEF-CCE3-4B04-98D4-83423773BD3A}"/>
          </ac:spMkLst>
        </pc:spChg>
        <pc:spChg chg="add mod">
          <ac:chgData name="Maksym Trzebiński" userId="S::mtrz847@zsksosnowiec.onmicrosoft.com::153dc868-d082-442a-b8c6-060b3f8aa71d" providerId="AD" clId="Web-{937AF3C5-3540-4554-95EF-C52B68F0A267}" dt="2020-11-02T18:47:34" v="498" actId="20577"/>
          <ac:spMkLst>
            <pc:docMk/>
            <pc:sldMk cId="470010338" sldId="285"/>
            <ac:spMk id="5" creationId="{447ABA1F-A20B-4B3B-B2F8-A9EDA0C4995E}"/>
          </ac:spMkLst>
        </pc:spChg>
        <pc:picChg chg="add del mod">
          <ac:chgData name="Maksym Trzebiński" userId="S::mtrz847@zsksosnowiec.onmicrosoft.com::153dc868-d082-442a-b8c6-060b3f8aa71d" providerId="AD" clId="Web-{937AF3C5-3540-4554-95EF-C52B68F0A267}" dt="2020-11-02T18:55:14.510" v="535"/>
          <ac:picMkLst>
            <pc:docMk/>
            <pc:sldMk cId="470010338" sldId="285"/>
            <ac:picMk id="6" creationId="{64E62986-97C6-45A9-B626-5DFEEA3DAAC3}"/>
          </ac:picMkLst>
        </pc:picChg>
      </pc:sldChg>
      <pc:sldChg chg="addSp delSp modSp new">
        <pc:chgData name="Maksym Trzebiński" userId="S::mtrz847@zsksosnowiec.onmicrosoft.com::153dc868-d082-442a-b8c6-060b3f8aa71d" providerId="AD" clId="Web-{937AF3C5-3540-4554-95EF-C52B68F0A267}" dt="2020-11-02T18:56:56.575" v="541" actId="1076"/>
        <pc:sldMkLst>
          <pc:docMk/>
          <pc:sldMk cId="2805150232" sldId="288"/>
        </pc:sldMkLst>
        <pc:spChg chg="del">
          <ac:chgData name="Maksym Trzebiński" userId="S::mtrz847@zsksosnowiec.onmicrosoft.com::153dc868-d082-442a-b8c6-060b3f8aa71d" providerId="AD" clId="Web-{937AF3C5-3540-4554-95EF-C52B68F0A267}" dt="2020-11-02T18:55:49.386" v="537"/>
          <ac:spMkLst>
            <pc:docMk/>
            <pc:sldMk cId="2805150232" sldId="288"/>
            <ac:spMk id="3" creationId="{2923D2FC-9D6F-41CB-A039-1C19C570B500}"/>
          </ac:spMkLst>
        </pc:spChg>
        <pc:picChg chg="add mod ord">
          <ac:chgData name="Maksym Trzebiński" userId="S::mtrz847@zsksosnowiec.onmicrosoft.com::153dc868-d082-442a-b8c6-060b3f8aa71d" providerId="AD" clId="Web-{937AF3C5-3540-4554-95EF-C52B68F0A267}" dt="2020-11-02T18:56:56.575" v="541" actId="1076"/>
          <ac:picMkLst>
            <pc:docMk/>
            <pc:sldMk cId="2805150232" sldId="288"/>
            <ac:picMk id="4" creationId="{40643EB5-2B3D-4C44-8E5F-C4E22266E205}"/>
          </ac:picMkLst>
        </pc:picChg>
      </pc:sldChg>
      <pc:sldChg chg="new del">
        <pc:chgData name="Maksym Trzebiński" userId="S::mtrz847@zsksosnowiec.onmicrosoft.com::153dc868-d082-442a-b8c6-060b3f8aa71d" providerId="AD" clId="Web-{937AF3C5-3540-4554-95EF-C52B68F0A267}" dt="2020-11-02T18:55:05.744" v="532"/>
        <pc:sldMkLst>
          <pc:docMk/>
          <pc:sldMk cId="4128047495" sldId="288"/>
        </pc:sldMkLst>
      </pc:sldChg>
    </pc:docChg>
  </pc:docChgLst>
  <pc:docChgLst>
    <pc:chgData name="Maksym Trzebiński" userId="S::mtrz847@zsksosnowiec.onmicrosoft.com::153dc868-d082-442a-b8c6-060b3f8aa71d" providerId="AD" clId="Web-{05005A48-A7BA-4FD6-80AF-17037DB1C0F4}"/>
    <pc:docChg chg="addSld modSld">
      <pc:chgData name="Maksym Trzebiński" userId="S::mtrz847@zsksosnowiec.onmicrosoft.com::153dc868-d082-442a-b8c6-060b3f8aa71d" providerId="AD" clId="Web-{05005A48-A7BA-4FD6-80AF-17037DB1C0F4}" dt="2020-11-01T15:32:46.488" v="14" actId="20577"/>
      <pc:docMkLst>
        <pc:docMk/>
      </pc:docMkLst>
      <pc:sldChg chg="modSp">
        <pc:chgData name="Maksym Trzebiński" userId="S::mtrz847@zsksosnowiec.onmicrosoft.com::153dc868-d082-442a-b8c6-060b3f8aa71d" providerId="AD" clId="Web-{05005A48-A7BA-4FD6-80AF-17037DB1C0F4}" dt="2020-11-01T15:25:22.963" v="6" actId="20577"/>
        <pc:sldMkLst>
          <pc:docMk/>
          <pc:sldMk cId="3999202495" sldId="262"/>
        </pc:sldMkLst>
        <pc:spChg chg="mod">
          <ac:chgData name="Maksym Trzebiński" userId="S::mtrz847@zsksosnowiec.onmicrosoft.com::153dc868-d082-442a-b8c6-060b3f8aa71d" providerId="AD" clId="Web-{05005A48-A7BA-4FD6-80AF-17037DB1C0F4}" dt="2020-11-01T15:25:22.963" v="6" actId="20577"/>
          <ac:spMkLst>
            <pc:docMk/>
            <pc:sldMk cId="3999202495" sldId="262"/>
            <ac:spMk id="6" creationId="{81B193B8-A784-48F1-A0D1-C048709599BB}"/>
          </ac:spMkLst>
        </pc:spChg>
      </pc:sldChg>
      <pc:sldChg chg="modSp new">
        <pc:chgData name="Maksym Trzebiński" userId="S::mtrz847@zsksosnowiec.onmicrosoft.com::153dc868-d082-442a-b8c6-060b3f8aa71d" providerId="AD" clId="Web-{05005A48-A7BA-4FD6-80AF-17037DB1C0F4}" dt="2020-11-01T15:29:38.172" v="12" actId="20577"/>
        <pc:sldMkLst>
          <pc:docMk/>
          <pc:sldMk cId="3262365789" sldId="265"/>
        </pc:sldMkLst>
        <pc:spChg chg="mod">
          <ac:chgData name="Maksym Trzebiński" userId="S::mtrz847@zsksosnowiec.onmicrosoft.com::153dc868-d082-442a-b8c6-060b3f8aa71d" providerId="AD" clId="Web-{05005A48-A7BA-4FD6-80AF-17037DB1C0F4}" dt="2020-11-01T15:29:38.172" v="12" actId="20577"/>
          <ac:spMkLst>
            <pc:docMk/>
            <pc:sldMk cId="3262365789" sldId="265"/>
            <ac:spMk id="2" creationId="{5C898FAB-9B2B-4700-98FB-2BE874207191}"/>
          </ac:spMkLst>
        </pc:spChg>
      </pc:sldChg>
    </pc:docChg>
  </pc:docChgLst>
  <pc:docChgLst>
    <pc:chgData clId="Web-{2C3C21D8-A044-4D88-AE20-4F5552B9D6D4}"/>
    <pc:docChg chg="modSld">
      <pc:chgData name="" userId="" providerId="" clId="Web-{2C3C21D8-A044-4D88-AE20-4F5552B9D6D4}" dt="2020-11-03T08:26:27.191" v="0" actId="1076"/>
      <pc:docMkLst>
        <pc:docMk/>
      </pc:docMkLst>
      <pc:sldChg chg="modSp">
        <pc:chgData name="" userId="" providerId="" clId="Web-{2C3C21D8-A044-4D88-AE20-4F5552B9D6D4}" dt="2020-11-03T08:26:27.191" v="0" actId="1076"/>
        <pc:sldMkLst>
          <pc:docMk/>
          <pc:sldMk cId="650317164" sldId="256"/>
        </pc:sldMkLst>
        <pc:picChg chg="mod">
          <ac:chgData name="" userId="" providerId="" clId="Web-{2C3C21D8-A044-4D88-AE20-4F5552B9D6D4}" dt="2020-11-03T08:26:27.191" v="0" actId="1076"/>
          <ac:picMkLst>
            <pc:docMk/>
            <pc:sldMk cId="650317164" sldId="256"/>
            <ac:picMk id="95" creationId="{05680EE8-BB4B-47E1-A2D2-C537F042AF87}"/>
          </ac:picMkLst>
        </pc:picChg>
      </pc:sldChg>
    </pc:docChg>
  </pc:docChgLst>
  <pc:docChgLst>
    <pc:chgData name="Maksym Trzebiński" userId="S::mtrz847@zsksosnowiec.onmicrosoft.com::153dc868-d082-442a-b8c6-060b3f8aa71d" providerId="AD" clId="Web-{0305E38B-842E-463D-A87B-477BBECCE72A}"/>
    <pc:docChg chg="addSld delSld modSld sldOrd">
      <pc:chgData name="Maksym Trzebiński" userId="S::mtrz847@zsksosnowiec.onmicrosoft.com::153dc868-d082-442a-b8c6-060b3f8aa71d" providerId="AD" clId="Web-{0305E38B-842E-463D-A87B-477BBECCE72A}" dt="2020-11-01T18:48:22.398" v="1846" actId="20577"/>
      <pc:docMkLst>
        <pc:docMk/>
      </pc:docMkLst>
      <pc:sldChg chg="modTransition">
        <pc:chgData name="Maksym Trzebiński" userId="S::mtrz847@zsksosnowiec.onmicrosoft.com::153dc868-d082-442a-b8c6-060b3f8aa71d" providerId="AD" clId="Web-{0305E38B-842E-463D-A87B-477BBECCE72A}" dt="2020-11-01T18:05:36.085" v="1"/>
        <pc:sldMkLst>
          <pc:docMk/>
          <pc:sldMk cId="2506916709" sldId="269"/>
        </pc:sldMkLst>
      </pc:sldChg>
      <pc:sldChg chg="modSp modTransition">
        <pc:chgData name="Maksym Trzebiński" userId="S::mtrz847@zsksosnowiec.onmicrosoft.com::153dc868-d082-442a-b8c6-060b3f8aa71d" providerId="AD" clId="Web-{0305E38B-842E-463D-A87B-477BBECCE72A}" dt="2020-11-01T18:09:09.213" v="40"/>
        <pc:sldMkLst>
          <pc:docMk/>
          <pc:sldMk cId="2382906598" sldId="271"/>
        </pc:sldMkLst>
        <pc:spChg chg="mod">
          <ac:chgData name="Maksym Trzebiński" userId="S::mtrz847@zsksosnowiec.onmicrosoft.com::153dc868-d082-442a-b8c6-060b3f8aa71d" providerId="AD" clId="Web-{0305E38B-842E-463D-A87B-477BBECCE72A}" dt="2020-11-01T18:07:21.618" v="36" actId="20577"/>
          <ac:spMkLst>
            <pc:docMk/>
            <pc:sldMk cId="2382906598" sldId="271"/>
            <ac:spMk id="2" creationId="{B12537CE-EC09-40A1-A6AC-C8709E05FFA0}"/>
          </ac:spMkLst>
        </pc:spChg>
      </pc:sldChg>
      <pc:sldChg chg="modSp">
        <pc:chgData name="Maksym Trzebiński" userId="S::mtrz847@zsksosnowiec.onmicrosoft.com::153dc868-d082-442a-b8c6-060b3f8aa71d" providerId="AD" clId="Web-{0305E38B-842E-463D-A87B-477BBECCE72A}" dt="2020-11-01T18:33:49.419" v="1336" actId="20577"/>
        <pc:sldMkLst>
          <pc:docMk/>
          <pc:sldMk cId="2967628830" sldId="272"/>
        </pc:sldMkLst>
        <pc:spChg chg="mod">
          <ac:chgData name="Maksym Trzebiński" userId="S::mtrz847@zsksosnowiec.onmicrosoft.com::153dc868-d082-442a-b8c6-060b3f8aa71d" providerId="AD" clId="Web-{0305E38B-842E-463D-A87B-477BBECCE72A}" dt="2020-11-01T18:33:49.419" v="1336" actId="20577"/>
          <ac:spMkLst>
            <pc:docMk/>
            <pc:sldMk cId="2967628830" sldId="272"/>
            <ac:spMk id="2" creationId="{88FC534B-FCFD-48A6-9778-F938BD01CA59}"/>
          </ac:spMkLst>
        </pc:spChg>
      </pc:sldChg>
      <pc:sldChg chg="modSp new">
        <pc:chgData name="Maksym Trzebiński" userId="S::mtrz847@zsksosnowiec.onmicrosoft.com::153dc868-d082-442a-b8c6-060b3f8aa71d" providerId="AD" clId="Web-{0305E38B-842E-463D-A87B-477BBECCE72A}" dt="2020-11-01T18:48:22.383" v="1845" actId="20577"/>
        <pc:sldMkLst>
          <pc:docMk/>
          <pc:sldMk cId="1919091071" sldId="273"/>
        </pc:sldMkLst>
        <pc:spChg chg="mod">
          <ac:chgData name="Maksym Trzebiński" userId="S::mtrz847@zsksosnowiec.onmicrosoft.com::153dc868-d082-442a-b8c6-060b3f8aa71d" providerId="AD" clId="Web-{0305E38B-842E-463D-A87B-477BBECCE72A}" dt="2020-11-01T18:09:55.385" v="81" actId="20577"/>
          <ac:spMkLst>
            <pc:docMk/>
            <pc:sldMk cId="1919091071" sldId="273"/>
            <ac:spMk id="2" creationId="{B9FBE23E-8ED0-47AD-B61F-275FE1A5EB28}"/>
          </ac:spMkLst>
        </pc:spChg>
        <pc:spChg chg="mod">
          <ac:chgData name="Maksym Trzebiński" userId="S::mtrz847@zsksosnowiec.onmicrosoft.com::153dc868-d082-442a-b8c6-060b3f8aa71d" providerId="AD" clId="Web-{0305E38B-842E-463D-A87B-477BBECCE72A}" dt="2020-11-01T18:48:22.383" v="1845" actId="20577"/>
          <ac:spMkLst>
            <pc:docMk/>
            <pc:sldMk cId="1919091071" sldId="273"/>
            <ac:spMk id="3" creationId="{FBA6173C-CFA3-4C4A-A24E-AC11E4C90466}"/>
          </ac:spMkLst>
        </pc:spChg>
      </pc:sldChg>
      <pc:sldChg chg="modSp new ord">
        <pc:chgData name="Maksym Trzebiński" userId="S::mtrz847@zsksosnowiec.onmicrosoft.com::153dc868-d082-442a-b8c6-060b3f8aa71d" providerId="AD" clId="Web-{0305E38B-842E-463D-A87B-477BBECCE72A}" dt="2020-11-01T18:20:59.596" v="431" actId="20577"/>
        <pc:sldMkLst>
          <pc:docMk/>
          <pc:sldMk cId="386114915" sldId="274"/>
        </pc:sldMkLst>
        <pc:spChg chg="mod">
          <ac:chgData name="Maksym Trzebiński" userId="S::mtrz847@zsksosnowiec.onmicrosoft.com::153dc868-d082-442a-b8c6-060b3f8aa71d" providerId="AD" clId="Web-{0305E38B-842E-463D-A87B-477BBECCE72A}" dt="2020-11-01T18:20:59.596" v="431" actId="20577"/>
          <ac:spMkLst>
            <pc:docMk/>
            <pc:sldMk cId="386114915" sldId="274"/>
            <ac:spMk id="2" creationId="{ABFFC19C-57F9-4F54-9547-0DDB517DD54C}"/>
          </ac:spMkLst>
        </pc:spChg>
        <pc:spChg chg="mod">
          <ac:chgData name="Maksym Trzebiński" userId="S::mtrz847@zsksosnowiec.onmicrosoft.com::153dc868-d082-442a-b8c6-060b3f8aa71d" providerId="AD" clId="Web-{0305E38B-842E-463D-A87B-477BBECCE72A}" dt="2020-11-01T18:16:33.499" v="364" actId="1076"/>
          <ac:spMkLst>
            <pc:docMk/>
            <pc:sldMk cId="386114915" sldId="274"/>
            <ac:spMk id="3" creationId="{14FF3122-BCA7-4AE4-8336-2A25B7C126D5}"/>
          </ac:spMkLst>
        </pc:spChg>
      </pc:sldChg>
      <pc:sldChg chg="new del">
        <pc:chgData name="Maksym Trzebiński" userId="S::mtrz847@zsksosnowiec.onmicrosoft.com::153dc868-d082-442a-b8c6-060b3f8aa71d" providerId="AD" clId="Web-{0305E38B-842E-463D-A87B-477BBECCE72A}" dt="2020-11-01T18:12:24.903" v="226"/>
        <pc:sldMkLst>
          <pc:docMk/>
          <pc:sldMk cId="796594283" sldId="274"/>
        </pc:sldMkLst>
      </pc:sldChg>
      <pc:sldChg chg="modSp new ord">
        <pc:chgData name="Maksym Trzebiński" userId="S::mtrz847@zsksosnowiec.onmicrosoft.com::153dc868-d082-442a-b8c6-060b3f8aa71d" providerId="AD" clId="Web-{0305E38B-842E-463D-A87B-477BBECCE72A}" dt="2020-11-01T18:34:00.325" v="1339"/>
        <pc:sldMkLst>
          <pc:docMk/>
          <pc:sldMk cId="1908726519" sldId="275"/>
        </pc:sldMkLst>
        <pc:spChg chg="mod">
          <ac:chgData name="Maksym Trzebiński" userId="S::mtrz847@zsksosnowiec.onmicrosoft.com::153dc868-d082-442a-b8c6-060b3f8aa71d" providerId="AD" clId="Web-{0305E38B-842E-463D-A87B-477BBECCE72A}" dt="2020-11-01T18:28:55.571" v="874" actId="20577"/>
          <ac:spMkLst>
            <pc:docMk/>
            <pc:sldMk cId="1908726519" sldId="275"/>
            <ac:spMk id="2" creationId="{4B88868B-7EAF-4518-8FCA-5EFC4EA35309}"/>
          </ac:spMkLst>
        </pc:spChg>
        <pc:spChg chg="mod">
          <ac:chgData name="Maksym Trzebiński" userId="S::mtrz847@zsksosnowiec.onmicrosoft.com::153dc868-d082-442a-b8c6-060b3f8aa71d" providerId="AD" clId="Web-{0305E38B-842E-463D-A87B-477BBECCE72A}" dt="2020-11-01T18:33:03.043" v="1298" actId="20577"/>
          <ac:spMkLst>
            <pc:docMk/>
            <pc:sldMk cId="1908726519" sldId="275"/>
            <ac:spMk id="3" creationId="{BF9C867B-CF2B-4306-91BD-138537994FFF}"/>
          </ac:spMkLst>
        </pc:spChg>
      </pc:sldChg>
    </pc:docChg>
  </pc:docChgLst>
  <pc:docChgLst>
    <pc:chgData name="Maksym Trzebiński" userId="S::mtrz847@zsksosnowiec.onmicrosoft.com::153dc868-d082-442a-b8c6-060b3f8aa71d" providerId="AD" clId="Web-{C61F938D-FFA2-4AAF-A066-49E2CBBB8DCA}"/>
    <pc:docChg chg="modSld">
      <pc:chgData name="Maksym Trzebiński" userId="S::mtrz847@zsksosnowiec.onmicrosoft.com::153dc868-d082-442a-b8c6-060b3f8aa71d" providerId="AD" clId="Web-{C61F938D-FFA2-4AAF-A066-49E2CBBB8DCA}" dt="2020-11-01T17:55:36.629" v="1"/>
      <pc:docMkLst>
        <pc:docMk/>
      </pc:docMkLst>
      <pc:sldChg chg="modTransition">
        <pc:chgData name="Maksym Trzebiński" userId="S::mtrz847@zsksosnowiec.onmicrosoft.com::153dc868-d082-442a-b8c6-060b3f8aa71d" providerId="AD" clId="Web-{C61F938D-FFA2-4AAF-A066-49E2CBBB8DCA}" dt="2020-11-01T17:55:36.629" v="1"/>
        <pc:sldMkLst>
          <pc:docMk/>
          <pc:sldMk cId="3828241431" sldId="259"/>
        </pc:sldMkLst>
      </pc:sldChg>
      <pc:sldChg chg="modTransition">
        <pc:chgData name="Maksym Trzebiński" userId="S::mtrz847@zsksosnowiec.onmicrosoft.com::153dc868-d082-442a-b8c6-060b3f8aa71d" providerId="AD" clId="Web-{C61F938D-FFA2-4AAF-A066-49E2CBBB8DCA}" dt="2020-11-01T17:55:30.114" v="0"/>
        <pc:sldMkLst>
          <pc:docMk/>
          <pc:sldMk cId="453003327" sldId="265"/>
        </pc:sldMkLst>
      </pc:sldChg>
    </pc:docChg>
  </pc:docChgLst>
  <pc:docChgLst>
    <pc:chgData name="Maksym Trzebiński" userId="S::mtrz847@zsksosnowiec.onmicrosoft.com::153dc868-d082-442a-b8c6-060b3f8aa71d" providerId="AD" clId="Web-{42037381-2933-43BC-A3D5-DA690807D715}"/>
    <pc:docChg chg="modSld">
      <pc:chgData name="Maksym Trzebiński" userId="S::mtrz847@zsksosnowiec.onmicrosoft.com::153dc868-d082-442a-b8c6-060b3f8aa71d" providerId="AD" clId="Web-{42037381-2933-43BC-A3D5-DA690807D715}" dt="2020-11-01T17:52:13.504" v="8"/>
      <pc:docMkLst>
        <pc:docMk/>
      </pc:docMkLst>
      <pc:sldChg chg="modTransition">
        <pc:chgData name="Maksym Trzebiński" userId="S::mtrz847@zsksosnowiec.onmicrosoft.com::153dc868-d082-442a-b8c6-060b3f8aa71d" providerId="AD" clId="Web-{42037381-2933-43BC-A3D5-DA690807D715}" dt="2020-11-01T17:50:41.345" v="0"/>
        <pc:sldMkLst>
          <pc:docMk/>
          <pc:sldMk cId="2449609443" sldId="264"/>
        </pc:sldMkLst>
      </pc:sldChg>
      <pc:sldChg chg="modTransition">
        <pc:chgData name="Maksym Trzebiński" userId="S::mtrz847@zsksosnowiec.onmicrosoft.com::153dc868-d082-442a-b8c6-060b3f8aa71d" providerId="AD" clId="Web-{42037381-2933-43BC-A3D5-DA690807D715}" dt="2020-11-01T17:51:05.674" v="1"/>
        <pc:sldMkLst>
          <pc:docMk/>
          <pc:sldMk cId="453003327" sldId="265"/>
        </pc:sldMkLst>
      </pc:sldChg>
      <pc:sldChg chg="modTransition">
        <pc:chgData name="Maksym Trzebiński" userId="S::mtrz847@zsksosnowiec.onmicrosoft.com::153dc868-d082-442a-b8c6-060b3f8aa71d" providerId="AD" clId="Web-{42037381-2933-43BC-A3D5-DA690807D715}" dt="2020-11-01T17:51:32.081" v="3"/>
        <pc:sldMkLst>
          <pc:docMk/>
          <pc:sldMk cId="2030508410" sldId="266"/>
        </pc:sldMkLst>
      </pc:sldChg>
      <pc:sldChg chg="modTransition">
        <pc:chgData name="Maksym Trzebiński" userId="S::mtrz847@zsksosnowiec.onmicrosoft.com::153dc868-d082-442a-b8c6-060b3f8aa71d" providerId="AD" clId="Web-{42037381-2933-43BC-A3D5-DA690807D715}" dt="2020-11-01T17:51:17.409" v="2"/>
        <pc:sldMkLst>
          <pc:docMk/>
          <pc:sldMk cId="404371447" sldId="267"/>
        </pc:sldMkLst>
      </pc:sldChg>
      <pc:sldChg chg="modTransition">
        <pc:chgData name="Maksym Trzebiński" userId="S::mtrz847@zsksosnowiec.onmicrosoft.com::153dc868-d082-442a-b8c6-060b3f8aa71d" providerId="AD" clId="Web-{42037381-2933-43BC-A3D5-DA690807D715}" dt="2020-11-01T17:51:56.972" v="6"/>
        <pc:sldMkLst>
          <pc:docMk/>
          <pc:sldMk cId="837131588" sldId="268"/>
        </pc:sldMkLst>
      </pc:sldChg>
      <pc:sldChg chg="modTransition">
        <pc:chgData name="Maksym Trzebiński" userId="S::mtrz847@zsksosnowiec.onmicrosoft.com::153dc868-d082-442a-b8c6-060b3f8aa71d" providerId="AD" clId="Web-{42037381-2933-43BC-A3D5-DA690807D715}" dt="2020-11-01T17:52:04.785" v="7"/>
        <pc:sldMkLst>
          <pc:docMk/>
          <pc:sldMk cId="2506916709" sldId="269"/>
        </pc:sldMkLst>
      </pc:sldChg>
      <pc:sldChg chg="modTransition">
        <pc:chgData name="Maksym Trzebiński" userId="S::mtrz847@zsksosnowiec.onmicrosoft.com::153dc868-d082-442a-b8c6-060b3f8aa71d" providerId="AD" clId="Web-{42037381-2933-43BC-A3D5-DA690807D715}" dt="2020-11-01T17:52:13.504" v="8"/>
        <pc:sldMkLst>
          <pc:docMk/>
          <pc:sldMk cId="1386717316" sldId="270"/>
        </pc:sldMkLst>
      </pc:sldChg>
      <pc:sldChg chg="modTransition">
        <pc:chgData name="Maksym Trzebiński" userId="S::mtrz847@zsksosnowiec.onmicrosoft.com::153dc868-d082-442a-b8c6-060b3f8aa71d" providerId="AD" clId="Web-{42037381-2933-43BC-A3D5-DA690807D715}" dt="2020-11-01T17:51:44.613" v="5"/>
        <pc:sldMkLst>
          <pc:docMk/>
          <pc:sldMk cId="2967628830" sldId="272"/>
        </pc:sldMkLst>
      </pc:sldChg>
    </pc:docChg>
  </pc:docChgLst>
  <pc:docChgLst>
    <pc:chgData name="Barbara Tomala" userId="S::btom864@zsksosnowiec.onmicrosoft.com::e79098e5-6fde-486e-83ef-467d09e82ea6" providerId="AD" clId="Web-{7520A578-D915-4638-8C7A-4D48424BA27A}"/>
    <pc:docChg chg="addSld delSld modSld sldOrd">
      <pc:chgData name="Barbara Tomala" userId="S::btom864@zsksosnowiec.onmicrosoft.com::e79098e5-6fde-486e-83ef-467d09e82ea6" providerId="AD" clId="Web-{7520A578-D915-4638-8C7A-4D48424BA27A}" dt="2020-11-01T16:10:28.763" v="322" actId="1076"/>
      <pc:docMkLst>
        <pc:docMk/>
      </pc:docMkLst>
      <pc:sldChg chg="addSp delSp modSp del">
        <pc:chgData name="Barbara Tomala" userId="S::btom864@zsksosnowiec.onmicrosoft.com::e79098e5-6fde-486e-83ef-467d09e82ea6" providerId="AD" clId="Web-{7520A578-D915-4638-8C7A-4D48424BA27A}" dt="2020-11-01T16:04:07.665" v="211"/>
        <pc:sldMkLst>
          <pc:docMk/>
          <pc:sldMk cId="2188480298" sldId="260"/>
        </pc:sldMkLst>
        <pc:spChg chg="mod ord">
          <ac:chgData name="Barbara Tomala" userId="S::btom864@zsksosnowiec.onmicrosoft.com::e79098e5-6fde-486e-83ef-467d09e82ea6" providerId="AD" clId="Web-{7520A578-D915-4638-8C7A-4D48424BA27A}" dt="2020-11-01T15:53:48.127" v="34"/>
          <ac:spMkLst>
            <pc:docMk/>
            <pc:sldMk cId="2188480298" sldId="260"/>
            <ac:spMk id="2" creationId="{B615B7C2-45E4-422A-95F6-560017659211}"/>
          </ac:spMkLst>
        </pc:spChg>
        <pc:spChg chg="mod ord">
          <ac:chgData name="Barbara Tomala" userId="S::btom864@zsksosnowiec.onmicrosoft.com::e79098e5-6fde-486e-83ef-467d09e82ea6" providerId="AD" clId="Web-{7520A578-D915-4638-8C7A-4D48424BA27A}" dt="2020-11-01T15:53:48.127" v="34"/>
          <ac:spMkLst>
            <pc:docMk/>
            <pc:sldMk cId="2188480298" sldId="260"/>
            <ac:spMk id="3" creationId="{243A0434-7494-4738-BC0C-53B4E5FE893C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1:23.406" v="12"/>
          <ac:spMkLst>
            <pc:docMk/>
            <pc:sldMk cId="2188480298" sldId="260"/>
            <ac:spMk id="60" creationId="{0BBB6B01-5B73-410C-B70E-8CF2FA470D11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1:23.406" v="12"/>
          <ac:spMkLst>
            <pc:docMk/>
            <pc:sldMk cId="2188480298" sldId="260"/>
            <ac:spMk id="61" creationId="{8712F587-12D0-435C-8E3F-F44C36EE71B8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3:48.127" v="34"/>
          <ac:spMkLst>
            <pc:docMk/>
            <pc:sldMk cId="2188480298" sldId="260"/>
            <ac:spMk id="64" creationId="{0BBB6B01-5B73-410C-B70E-8CF2FA470D11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1:23.406" v="11"/>
          <ac:spMkLst>
            <pc:docMk/>
            <pc:sldMk cId="2188480298" sldId="260"/>
            <ac:spMk id="66" creationId="{AEE537B6-098D-494F-9A54-F22CD09775CD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1:23.406" v="11"/>
          <ac:spMkLst>
            <pc:docMk/>
            <pc:sldMk cId="2188480298" sldId="260"/>
            <ac:spMk id="68" creationId="{07328FD4-8F4F-45D0-B179-C09F34FF8E4F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1:23.406" v="11"/>
          <ac:spMkLst>
            <pc:docMk/>
            <pc:sldMk cId="2188480298" sldId="260"/>
            <ac:spMk id="70" creationId="{4D22A8B8-E29F-4EB2-95D4-3C24EF234786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3:48.127" v="34"/>
          <ac:spMkLst>
            <pc:docMk/>
            <pc:sldMk cId="2188480298" sldId="260"/>
            <ac:spMk id="71" creationId="{8712F587-12D0-435C-8E3F-F44C36EE71B8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1:23.406" v="11"/>
          <ac:spMkLst>
            <pc:docMk/>
            <pc:sldMk cId="2188480298" sldId="260"/>
            <ac:spMk id="72" creationId="{451EF9F5-BAA7-45A5-BD84-F3184FCED115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3:48.127" v="34"/>
          <ac:spMkLst>
            <pc:docMk/>
            <pc:sldMk cId="2188480298" sldId="260"/>
            <ac:spMk id="73" creationId="{78632963-757B-40C2-BB84-FC6107A54DAD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3:48.127" v="34"/>
          <ac:spMkLst>
            <pc:docMk/>
            <pc:sldMk cId="2188480298" sldId="260"/>
            <ac:spMk id="74" creationId="{EE0D13DB-D099-4541-888D-DE0186F1C8F0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3:33.861" v="30"/>
          <ac:spMkLst>
            <pc:docMk/>
            <pc:sldMk cId="2188480298" sldId="260"/>
            <ac:spMk id="76" creationId="{0BBB6B01-5B73-410C-B70E-8CF2FA470D11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3:33.861" v="30"/>
          <ac:spMkLst>
            <pc:docMk/>
            <pc:sldMk cId="2188480298" sldId="260"/>
            <ac:spMk id="78" creationId="{8712F587-12D0-435C-8E3F-F44C36EE71B8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3:48.127" v="34"/>
          <ac:spMkLst>
            <pc:docMk/>
            <pc:sldMk cId="2188480298" sldId="260"/>
            <ac:spMk id="80" creationId="{2853AE55-7E35-44B0-89F1-3F52B262AF33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3:48.127" v="34"/>
          <ac:spMkLst>
            <pc:docMk/>
            <pc:sldMk cId="2188480298" sldId="260"/>
            <ac:spMk id="82" creationId="{DBC4BE4D-4B50-4F51-9F85-4B5D60B02D81}"/>
          </ac:spMkLst>
        </pc:spChg>
        <pc:picChg chg="mod ord">
          <ac:chgData name="Barbara Tomala" userId="S::btom864@zsksosnowiec.onmicrosoft.com::e79098e5-6fde-486e-83ef-467d09e82ea6" providerId="AD" clId="Web-{7520A578-D915-4638-8C7A-4D48424BA27A}" dt="2020-11-01T15:53:48.127" v="34"/>
          <ac:picMkLst>
            <pc:docMk/>
            <pc:sldMk cId="2188480298" sldId="260"/>
            <ac:picMk id="4" creationId="{3F98B30B-13CF-45FC-97F9-27DE80F2427D}"/>
          </ac:picMkLst>
        </pc:picChg>
      </pc:sldChg>
      <pc:sldChg chg="addSp delSp modSp del mod setClrOvrMap">
        <pc:chgData name="Barbara Tomala" userId="S::btom864@zsksosnowiec.onmicrosoft.com::e79098e5-6fde-486e-83ef-467d09e82ea6" providerId="AD" clId="Web-{7520A578-D915-4638-8C7A-4D48424BA27A}" dt="2020-11-01T16:00:55.303" v="154"/>
        <pc:sldMkLst>
          <pc:docMk/>
          <pc:sldMk cId="1917882876" sldId="261"/>
        </pc:sldMkLst>
        <pc:spChg chg="mod ord">
          <ac:chgData name="Barbara Tomala" userId="S::btom864@zsksosnowiec.onmicrosoft.com::e79098e5-6fde-486e-83ef-467d09e82ea6" providerId="AD" clId="Web-{7520A578-D915-4638-8C7A-4D48424BA27A}" dt="2020-11-01T15:57:59.098" v="77" actId="1076"/>
          <ac:spMkLst>
            <pc:docMk/>
            <pc:sldMk cId="1917882876" sldId="261"/>
            <ac:spMk id="2" creationId="{CEB1AE9C-BD5D-4EA3-867D-4A27BCE2C22E}"/>
          </ac:spMkLst>
        </pc:spChg>
        <pc:spChg chg="mod ord">
          <ac:chgData name="Barbara Tomala" userId="S::btom864@zsksosnowiec.onmicrosoft.com::e79098e5-6fde-486e-83ef-467d09e82ea6" providerId="AD" clId="Web-{7520A578-D915-4638-8C7A-4D48424BA27A}" dt="2020-11-01T15:58:05.130" v="78" actId="1076"/>
          <ac:spMkLst>
            <pc:docMk/>
            <pc:sldMk cId="1917882876" sldId="261"/>
            <ac:spMk id="3" creationId="{851FC294-D6FC-4BAE-BFEC-D92D37773949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4:33.705" v="40"/>
          <ac:spMkLst>
            <pc:docMk/>
            <pc:sldMk cId="1917882876" sldId="261"/>
            <ac:spMk id="27" creationId="{0BBB6B01-5B73-410C-B70E-8CF2FA470D11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4:33.705" v="40"/>
          <ac:spMkLst>
            <pc:docMk/>
            <pc:sldMk cId="1917882876" sldId="261"/>
            <ac:spMk id="29" creationId="{8712F587-12D0-435C-8E3F-F44C36EE71B8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4:33.690" v="39"/>
          <ac:spMkLst>
            <pc:docMk/>
            <pc:sldMk cId="1917882876" sldId="261"/>
            <ac:spMk id="31" creationId="{4E9EDDFA-8F05-462B-8D3E-5B9C4FBC735B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4:33.690" v="39"/>
          <ac:spMkLst>
            <pc:docMk/>
            <pc:sldMk cId="1917882876" sldId="261"/>
            <ac:spMk id="32" creationId="{143F9A23-3237-4ED6-A1E9-C0E6530E053B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7:16.145" v="67"/>
          <ac:spMkLst>
            <pc:docMk/>
            <pc:sldMk cId="1917882876" sldId="261"/>
            <ac:spMk id="33" creationId="{0BBB6B01-5B73-410C-B70E-8CF2FA470D11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4:30.987" v="37"/>
          <ac:spMkLst>
            <pc:docMk/>
            <pc:sldMk cId="1917882876" sldId="261"/>
            <ac:spMk id="34" creationId="{0BBB6B01-5B73-410C-B70E-8CF2FA470D11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7:16.145" v="67"/>
          <ac:spMkLst>
            <pc:docMk/>
            <pc:sldMk cId="1917882876" sldId="261"/>
            <ac:spMk id="35" creationId="{8712F587-12D0-435C-8E3F-F44C36EE71B8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4:30.987" v="37"/>
          <ac:spMkLst>
            <pc:docMk/>
            <pc:sldMk cId="1917882876" sldId="261"/>
            <ac:spMk id="36" creationId="{8712F587-12D0-435C-8E3F-F44C36EE71B8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5:54:33.690" v="39"/>
          <ac:spMkLst>
            <pc:docMk/>
            <pc:sldMk cId="1917882876" sldId="261"/>
            <ac:spMk id="38" creationId="{C63CD46D-4335-4BA4-842A-BF835A99CB2C}"/>
          </ac:spMkLst>
        </pc:spChg>
        <pc:spChg chg="add">
          <ac:chgData name="Barbara Tomala" userId="S::btom864@zsksosnowiec.onmicrosoft.com::e79098e5-6fde-486e-83ef-467d09e82ea6" providerId="AD" clId="Web-{7520A578-D915-4638-8C7A-4D48424BA27A}" dt="2020-11-01T15:57:16.145" v="67"/>
          <ac:spMkLst>
            <pc:docMk/>
            <pc:sldMk cId="1917882876" sldId="261"/>
            <ac:spMk id="40" creationId="{D1361653-1899-40D5-AFDF-07D88AD01964}"/>
          </ac:spMkLst>
        </pc:spChg>
        <pc:spChg chg="add">
          <ac:chgData name="Barbara Tomala" userId="S::btom864@zsksosnowiec.onmicrosoft.com::e79098e5-6fde-486e-83ef-467d09e82ea6" providerId="AD" clId="Web-{7520A578-D915-4638-8C7A-4D48424BA27A}" dt="2020-11-01T15:57:16.145" v="67"/>
          <ac:spMkLst>
            <pc:docMk/>
            <pc:sldMk cId="1917882876" sldId="261"/>
            <ac:spMk id="42" creationId="{458F0425-DCEB-462D-A06F-7DFDD2FDF821}"/>
          </ac:spMkLst>
        </pc:spChg>
        <pc:spChg chg="add">
          <ac:chgData name="Barbara Tomala" userId="S::btom864@zsksosnowiec.onmicrosoft.com::e79098e5-6fde-486e-83ef-467d09e82ea6" providerId="AD" clId="Web-{7520A578-D915-4638-8C7A-4D48424BA27A}" dt="2020-11-01T15:57:16.145" v="67"/>
          <ac:spMkLst>
            <pc:docMk/>
            <pc:sldMk cId="1917882876" sldId="261"/>
            <ac:spMk id="44" creationId="{DA70624B-2458-4127-BF8B-A209062ED22A}"/>
          </ac:spMkLst>
        </pc:spChg>
        <pc:spChg chg="add">
          <ac:chgData name="Barbara Tomala" userId="S::btom864@zsksosnowiec.onmicrosoft.com::e79098e5-6fde-486e-83ef-467d09e82ea6" providerId="AD" clId="Web-{7520A578-D915-4638-8C7A-4D48424BA27A}" dt="2020-11-01T15:57:16.145" v="67"/>
          <ac:spMkLst>
            <pc:docMk/>
            <pc:sldMk cId="1917882876" sldId="261"/>
            <ac:spMk id="46" creationId="{CBAE5E18-89E5-4B66-A4ED-71860A61349B}"/>
          </ac:spMkLst>
        </pc:spChg>
        <pc:picChg chg="mod ord">
          <ac:chgData name="Barbara Tomala" userId="S::btom864@zsksosnowiec.onmicrosoft.com::e79098e5-6fde-486e-83ef-467d09e82ea6" providerId="AD" clId="Web-{7520A578-D915-4638-8C7A-4D48424BA27A}" dt="2020-11-01T15:58:21.083" v="82" actId="14100"/>
          <ac:picMkLst>
            <pc:docMk/>
            <pc:sldMk cId="1917882876" sldId="261"/>
            <ac:picMk id="4" creationId="{E76FC4D3-3D99-477E-BDDA-9CDB81E8F943}"/>
          </ac:picMkLst>
        </pc:picChg>
      </pc:sldChg>
      <pc:sldChg chg="addSp modSp ord">
        <pc:chgData name="Barbara Tomala" userId="S::btom864@zsksosnowiec.onmicrosoft.com::e79098e5-6fde-486e-83ef-467d09e82ea6" providerId="AD" clId="Web-{7520A578-D915-4638-8C7A-4D48424BA27A}" dt="2020-11-01T16:04:10.384" v="212"/>
        <pc:sldMkLst>
          <pc:docMk/>
          <pc:sldMk cId="2449609443" sldId="264"/>
        </pc:sldMkLst>
        <pc:spChg chg="mod">
          <ac:chgData name="Barbara Tomala" userId="S::btom864@zsksosnowiec.onmicrosoft.com::e79098e5-6fde-486e-83ef-467d09e82ea6" providerId="AD" clId="Web-{7520A578-D915-4638-8C7A-4D48424BA27A}" dt="2020-11-01T16:00:11.569" v="140" actId="1076"/>
          <ac:spMkLst>
            <pc:docMk/>
            <pc:sldMk cId="2449609443" sldId="264"/>
            <ac:spMk id="2" creationId="{1A2B6F65-1CA9-4913-9A57-7CF7F1928D63}"/>
          </ac:spMkLst>
        </pc:spChg>
        <pc:spChg chg="mod">
          <ac:chgData name="Barbara Tomala" userId="S::btom864@zsksosnowiec.onmicrosoft.com::e79098e5-6fde-486e-83ef-467d09e82ea6" providerId="AD" clId="Web-{7520A578-D915-4638-8C7A-4D48424BA27A}" dt="2020-11-01T16:00:25.459" v="148" actId="1076"/>
          <ac:spMkLst>
            <pc:docMk/>
            <pc:sldMk cId="2449609443" sldId="264"/>
            <ac:spMk id="3" creationId="{D17E740D-067B-4F74-B9D5-83906582A812}"/>
          </ac:spMkLst>
        </pc:spChg>
        <pc:picChg chg="add mod">
          <ac:chgData name="Barbara Tomala" userId="S::btom864@zsksosnowiec.onmicrosoft.com::e79098e5-6fde-486e-83ef-467d09e82ea6" providerId="AD" clId="Web-{7520A578-D915-4638-8C7A-4D48424BA27A}" dt="2020-11-01T16:00:44.835" v="153" actId="14100"/>
          <ac:picMkLst>
            <pc:docMk/>
            <pc:sldMk cId="2449609443" sldId="264"/>
            <ac:picMk id="5" creationId="{BEA3DEF7-FD40-450D-93CE-E735D1AE3696}"/>
          </ac:picMkLst>
        </pc:picChg>
      </pc:sldChg>
      <pc:sldChg chg="addSp modSp new">
        <pc:chgData name="Barbara Tomala" userId="S::btom864@zsksosnowiec.onmicrosoft.com::e79098e5-6fde-486e-83ef-467d09e82ea6" providerId="AD" clId="Web-{7520A578-D915-4638-8C7A-4D48424BA27A}" dt="2020-11-01T16:03:55.977" v="210" actId="1076"/>
        <pc:sldMkLst>
          <pc:docMk/>
          <pc:sldMk cId="453003327" sldId="265"/>
        </pc:sldMkLst>
        <pc:spChg chg="mod">
          <ac:chgData name="Barbara Tomala" userId="S::btom864@zsksosnowiec.onmicrosoft.com::e79098e5-6fde-486e-83ef-467d09e82ea6" providerId="AD" clId="Web-{7520A578-D915-4638-8C7A-4D48424BA27A}" dt="2020-11-01T16:03:55.977" v="210" actId="1076"/>
          <ac:spMkLst>
            <pc:docMk/>
            <pc:sldMk cId="453003327" sldId="265"/>
            <ac:spMk id="2" creationId="{E6AF57A7-C5E0-4113-AF37-F9C99527ECE3}"/>
          </ac:spMkLst>
        </pc:spChg>
        <pc:spChg chg="mod">
          <ac:chgData name="Barbara Tomala" userId="S::btom864@zsksosnowiec.onmicrosoft.com::e79098e5-6fde-486e-83ef-467d09e82ea6" providerId="AD" clId="Web-{7520A578-D915-4638-8C7A-4D48424BA27A}" dt="2020-11-01T16:03:36.602" v="202" actId="14100"/>
          <ac:spMkLst>
            <pc:docMk/>
            <pc:sldMk cId="453003327" sldId="265"/>
            <ac:spMk id="3" creationId="{B626F33D-783B-4999-A53F-5AD900D90EE3}"/>
          </ac:spMkLst>
        </pc:spChg>
        <pc:picChg chg="add mod">
          <ac:chgData name="Barbara Tomala" userId="S::btom864@zsksosnowiec.onmicrosoft.com::e79098e5-6fde-486e-83ef-467d09e82ea6" providerId="AD" clId="Web-{7520A578-D915-4638-8C7A-4D48424BA27A}" dt="2020-11-01T16:03:41.149" v="203" actId="1076"/>
          <ac:picMkLst>
            <pc:docMk/>
            <pc:sldMk cId="453003327" sldId="265"/>
            <ac:picMk id="5" creationId="{A812E6A8-3B75-481F-86A5-57A842D752A8}"/>
          </ac:picMkLst>
        </pc:picChg>
      </pc:sldChg>
      <pc:sldChg chg="addSp delSp modSp new">
        <pc:chgData name="Barbara Tomala" userId="S::btom864@zsksosnowiec.onmicrosoft.com::e79098e5-6fde-486e-83ef-467d09e82ea6" providerId="AD" clId="Web-{7520A578-D915-4638-8C7A-4D48424BA27A}" dt="2020-11-01T16:10:28.763" v="322" actId="1076"/>
        <pc:sldMkLst>
          <pc:docMk/>
          <pc:sldMk cId="404371447" sldId="267"/>
        </pc:sldMkLst>
        <pc:spChg chg="mod">
          <ac:chgData name="Barbara Tomala" userId="S::btom864@zsksosnowiec.onmicrosoft.com::e79098e5-6fde-486e-83ef-467d09e82ea6" providerId="AD" clId="Web-{7520A578-D915-4638-8C7A-4D48424BA27A}" dt="2020-11-01T16:05:18.088" v="254" actId="1076"/>
          <ac:spMkLst>
            <pc:docMk/>
            <pc:sldMk cId="404371447" sldId="267"/>
            <ac:spMk id="2" creationId="{55155BA7-64B9-40C0-9C9A-A272CF094421}"/>
          </ac:spMkLst>
        </pc:spChg>
        <pc:spChg chg="mod">
          <ac:chgData name="Barbara Tomala" userId="S::btom864@zsksosnowiec.onmicrosoft.com::e79098e5-6fde-486e-83ef-467d09e82ea6" providerId="AD" clId="Web-{7520A578-D915-4638-8C7A-4D48424BA27A}" dt="2020-11-01T16:10:18.482" v="319" actId="14100"/>
          <ac:spMkLst>
            <pc:docMk/>
            <pc:sldMk cId="404371447" sldId="267"/>
            <ac:spMk id="3" creationId="{774CAE61-A1CF-4983-904C-67CDCCF6BE71}"/>
          </ac:spMkLst>
        </pc:spChg>
        <pc:spChg chg="add del mod">
          <ac:chgData name="Barbara Tomala" userId="S::btom864@zsksosnowiec.onmicrosoft.com::e79098e5-6fde-486e-83ef-467d09e82ea6" providerId="AD" clId="Web-{7520A578-D915-4638-8C7A-4D48424BA27A}" dt="2020-11-01T16:10:09.997" v="317"/>
          <ac:spMkLst>
            <pc:docMk/>
            <pc:sldMk cId="404371447" sldId="267"/>
            <ac:spMk id="6" creationId="{D00489B3-A571-4318-B2C8-94AAE39908B0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6:09:59.263" v="312"/>
          <ac:spMkLst>
            <pc:docMk/>
            <pc:sldMk cId="404371447" sldId="267"/>
            <ac:spMk id="7" creationId="{EAEF4896-4D63-41DB-975A-766E922DDFE4}"/>
          </ac:spMkLst>
        </pc:spChg>
        <pc:spChg chg="add del">
          <ac:chgData name="Barbara Tomala" userId="S::btom864@zsksosnowiec.onmicrosoft.com::e79098e5-6fde-486e-83ef-467d09e82ea6" providerId="AD" clId="Web-{7520A578-D915-4638-8C7A-4D48424BA27A}" dt="2020-11-01T16:10:02.044" v="313"/>
          <ac:spMkLst>
            <pc:docMk/>
            <pc:sldMk cId="404371447" sldId="267"/>
            <ac:spMk id="8" creationId="{C88C25F8-B483-4B4A-90E1-77C9EA124F19}"/>
          </ac:spMkLst>
        </pc:spChg>
        <pc:picChg chg="add mod">
          <ac:chgData name="Barbara Tomala" userId="S::btom864@zsksosnowiec.onmicrosoft.com::e79098e5-6fde-486e-83ef-467d09e82ea6" providerId="AD" clId="Web-{7520A578-D915-4638-8C7A-4D48424BA27A}" dt="2020-11-01T16:10:28.763" v="322" actId="1076"/>
          <ac:picMkLst>
            <pc:docMk/>
            <pc:sldMk cId="404371447" sldId="267"/>
            <ac:picMk id="5" creationId="{66D00BFC-9754-4616-8279-909C2765ED38}"/>
          </ac:picMkLst>
        </pc:picChg>
      </pc:sldChg>
    </pc:docChg>
  </pc:docChgLst>
  <pc:docChgLst>
    <pc:chgData name="Maksym Trzebiński" userId="S::mtrz847@zsksosnowiec.onmicrosoft.com::153dc868-d082-442a-b8c6-060b3f8aa71d" providerId="AD" clId="Web-{923DEFF2-C5F7-4964-9D62-7C0477CE6F05}"/>
    <pc:docChg chg="addSld modSld">
      <pc:chgData name="Maksym Trzebiński" userId="S::mtrz847@zsksosnowiec.onmicrosoft.com::153dc868-d082-442a-b8c6-060b3f8aa71d" providerId="AD" clId="Web-{923DEFF2-C5F7-4964-9D62-7C0477CE6F05}" dt="2020-11-01T14:53:15.796" v="258"/>
      <pc:docMkLst>
        <pc:docMk/>
      </pc:docMkLst>
      <pc:sldChg chg="modSp">
        <pc:chgData name="Maksym Trzebiński" userId="S::mtrz847@zsksosnowiec.onmicrosoft.com::153dc868-d082-442a-b8c6-060b3f8aa71d" providerId="AD" clId="Web-{923DEFF2-C5F7-4964-9D62-7C0477CE6F05}" dt="2020-11-01T14:29:31.811" v="250" actId="20577"/>
        <pc:sldMkLst>
          <pc:docMk/>
          <pc:sldMk cId="2188480298" sldId="260"/>
        </pc:sldMkLst>
        <pc:spChg chg="mod">
          <ac:chgData name="Maksym Trzebiński" userId="S::mtrz847@zsksosnowiec.onmicrosoft.com::153dc868-d082-442a-b8c6-060b3f8aa71d" providerId="AD" clId="Web-{923DEFF2-C5F7-4964-9D62-7C0477CE6F05}" dt="2020-11-01T14:26:31.823" v="92" actId="20577"/>
          <ac:spMkLst>
            <pc:docMk/>
            <pc:sldMk cId="2188480298" sldId="260"/>
            <ac:spMk id="2" creationId="{B615B7C2-45E4-422A-95F6-560017659211}"/>
          </ac:spMkLst>
        </pc:spChg>
        <pc:spChg chg="mod">
          <ac:chgData name="Maksym Trzebiński" userId="S::mtrz847@zsksosnowiec.onmicrosoft.com::153dc868-d082-442a-b8c6-060b3f8aa71d" providerId="AD" clId="Web-{923DEFF2-C5F7-4964-9D62-7C0477CE6F05}" dt="2020-11-01T14:29:31.811" v="250" actId="20577"/>
          <ac:spMkLst>
            <pc:docMk/>
            <pc:sldMk cId="2188480298" sldId="260"/>
            <ac:spMk id="3" creationId="{243A0434-7494-4738-BC0C-53B4E5FE893C}"/>
          </ac:spMkLst>
        </pc:spChg>
      </pc:sldChg>
      <pc:sldChg chg="modSp new">
        <pc:chgData name="Maksym Trzebiński" userId="S::mtrz847@zsksosnowiec.onmicrosoft.com::153dc868-d082-442a-b8c6-060b3f8aa71d" providerId="AD" clId="Web-{923DEFF2-C5F7-4964-9D62-7C0477CE6F05}" dt="2020-11-01T14:24:28.820" v="17" actId="20577"/>
        <pc:sldMkLst>
          <pc:docMk/>
          <pc:sldMk cId="1917882876" sldId="261"/>
        </pc:sldMkLst>
        <pc:spChg chg="mod">
          <ac:chgData name="Maksym Trzebiński" userId="S::mtrz847@zsksosnowiec.onmicrosoft.com::153dc868-d082-442a-b8c6-060b3f8aa71d" providerId="AD" clId="Web-{923DEFF2-C5F7-4964-9D62-7C0477CE6F05}" dt="2020-11-01T14:24:28.820" v="17" actId="20577"/>
          <ac:spMkLst>
            <pc:docMk/>
            <pc:sldMk cId="1917882876" sldId="261"/>
            <ac:spMk id="2" creationId="{CEB1AE9C-BD5D-4EA3-867D-4A27BCE2C22E}"/>
          </ac:spMkLst>
        </pc:spChg>
      </pc:sldChg>
      <pc:sldChg chg="modSp new">
        <pc:chgData name="Maksym Trzebiński" userId="S::mtrz847@zsksosnowiec.onmicrosoft.com::153dc868-d082-442a-b8c6-060b3f8aa71d" providerId="AD" clId="Web-{923DEFF2-C5F7-4964-9D62-7C0477CE6F05}" dt="2020-11-01T14:27:12.871" v="158" actId="20577"/>
        <pc:sldMkLst>
          <pc:docMk/>
          <pc:sldMk cId="3999202495" sldId="262"/>
        </pc:sldMkLst>
        <pc:spChg chg="mod">
          <ac:chgData name="Maksym Trzebiński" userId="S::mtrz847@zsksosnowiec.onmicrosoft.com::153dc868-d082-442a-b8c6-060b3f8aa71d" providerId="AD" clId="Web-{923DEFF2-C5F7-4964-9D62-7C0477CE6F05}" dt="2020-11-01T14:27:12.871" v="158" actId="20577"/>
          <ac:spMkLst>
            <pc:docMk/>
            <pc:sldMk cId="3999202495" sldId="262"/>
            <ac:spMk id="2" creationId="{F1E355BA-9D9B-4DB6-A246-07CFC0FF75B5}"/>
          </ac:spMkLst>
        </pc:spChg>
      </pc:sldChg>
      <pc:sldChg chg="addSp delSp modSp new mod setBg">
        <pc:chgData name="Maksym Trzebiński" userId="S::mtrz847@zsksosnowiec.onmicrosoft.com::153dc868-d082-442a-b8c6-060b3f8aa71d" providerId="AD" clId="Web-{923DEFF2-C5F7-4964-9D62-7C0477CE6F05}" dt="2020-11-01T14:53:15.796" v="258"/>
        <pc:sldMkLst>
          <pc:docMk/>
          <pc:sldMk cId="2486198741" sldId="264"/>
        </pc:sldMkLst>
        <pc:spChg chg="mod ord">
          <ac:chgData name="Maksym Trzebiński" userId="S::mtrz847@zsksosnowiec.onmicrosoft.com::153dc868-d082-442a-b8c6-060b3f8aa71d" providerId="AD" clId="Web-{923DEFF2-C5F7-4964-9D62-7C0477CE6F05}" dt="2020-11-01T14:53:14.780" v="257"/>
          <ac:spMkLst>
            <pc:docMk/>
            <pc:sldMk cId="2486198741" sldId="264"/>
            <ac:spMk id="2" creationId="{9D3E84FA-F757-4DC1-9292-B2DE79CF8367}"/>
          </ac:spMkLst>
        </pc:spChg>
        <pc:spChg chg="add del">
          <ac:chgData name="Maksym Trzebiński" userId="S::mtrz847@zsksosnowiec.onmicrosoft.com::153dc868-d082-442a-b8c6-060b3f8aa71d" providerId="AD" clId="Web-{923DEFF2-C5F7-4964-9D62-7C0477CE6F05}" dt="2020-11-01T14:53:15.796" v="258"/>
          <ac:spMkLst>
            <pc:docMk/>
            <pc:sldMk cId="2486198741" sldId="264"/>
            <ac:spMk id="3" creationId="{96616D75-EA91-4372-B1F2-6112B803DD6A}"/>
          </ac:spMkLst>
        </pc:spChg>
        <pc:spChg chg="add del">
          <ac:chgData name="Maksym Trzebiński" userId="S::mtrz847@zsksosnowiec.onmicrosoft.com::153dc868-d082-442a-b8c6-060b3f8aa71d" providerId="AD" clId="Web-{923DEFF2-C5F7-4964-9D62-7C0477CE6F05}" dt="2020-11-01T14:53:14.780" v="257"/>
          <ac:spMkLst>
            <pc:docMk/>
            <pc:sldMk cId="2486198741" sldId="264"/>
            <ac:spMk id="9" creationId="{5D878F0D-507B-458B-A03A-6D1D983DFDDF}"/>
          </ac:spMkLst>
        </pc:spChg>
        <pc:spChg chg="add del">
          <ac:chgData name="Maksym Trzebiński" userId="S::mtrz847@zsksosnowiec.onmicrosoft.com::153dc868-d082-442a-b8c6-060b3f8aa71d" providerId="AD" clId="Web-{923DEFF2-C5F7-4964-9D62-7C0477CE6F05}" dt="2020-11-01T14:53:14.780" v="257"/>
          <ac:spMkLst>
            <pc:docMk/>
            <pc:sldMk cId="2486198741" sldId="264"/>
            <ac:spMk id="12" creationId="{B6EE7E08-B389-43E5-B019-1B0A8ACBBD93}"/>
          </ac:spMkLst>
        </pc:spChg>
        <pc:spChg chg="add del">
          <ac:chgData name="Maksym Trzebiński" userId="S::mtrz847@zsksosnowiec.onmicrosoft.com::153dc868-d082-442a-b8c6-060b3f8aa71d" providerId="AD" clId="Web-{923DEFF2-C5F7-4964-9D62-7C0477CE6F05}" dt="2020-11-01T14:53:14.780" v="257"/>
          <ac:spMkLst>
            <pc:docMk/>
            <pc:sldMk cId="2486198741" sldId="264"/>
            <ac:spMk id="14" creationId="{E60D94A5-8A09-4BAB-8F7C-69BC34C54DDE}"/>
          </ac:spMkLst>
        </pc:spChg>
        <pc:spChg chg="add del">
          <ac:chgData name="Maksym Trzebiński" userId="S::mtrz847@zsksosnowiec.onmicrosoft.com::153dc868-d082-442a-b8c6-060b3f8aa71d" providerId="AD" clId="Web-{923DEFF2-C5F7-4964-9D62-7C0477CE6F05}" dt="2020-11-01T14:53:14.780" v="257"/>
          <ac:spMkLst>
            <pc:docMk/>
            <pc:sldMk cId="2486198741" sldId="264"/>
            <ac:spMk id="16" creationId="{7A1AE32B-3A6E-4C5E-8FEB-73861B9A26B5}"/>
          </ac:spMkLst>
        </pc:spChg>
        <pc:picChg chg="add del mod ord">
          <ac:chgData name="Maksym Trzebiński" userId="S::mtrz847@zsksosnowiec.onmicrosoft.com::153dc868-d082-442a-b8c6-060b3f8aa71d" providerId="AD" clId="Web-{923DEFF2-C5F7-4964-9D62-7C0477CE6F05}" dt="2020-11-01T14:52:22.029" v="254"/>
          <ac:picMkLst>
            <pc:docMk/>
            <pc:sldMk cId="2486198741" sldId="264"/>
            <ac:picMk id="4" creationId="{C295EAED-E26F-48A9-AF68-3FE57CFF966E}"/>
          </ac:picMkLst>
        </pc:picChg>
        <pc:picChg chg="add del mod ord">
          <ac:chgData name="Maksym Trzebiński" userId="S::mtrz847@zsksosnowiec.onmicrosoft.com::153dc868-d082-442a-b8c6-060b3f8aa71d" providerId="AD" clId="Web-{923DEFF2-C5F7-4964-9D62-7C0477CE6F05}" dt="2020-11-01T14:53:15.796" v="258"/>
          <ac:picMkLst>
            <pc:docMk/>
            <pc:sldMk cId="2486198741" sldId="264"/>
            <ac:picMk id="5" creationId="{0A5593EC-CD37-4F0C-8258-99411B0D5474}"/>
          </ac:picMkLst>
        </pc:picChg>
      </pc:sldChg>
    </pc:docChg>
  </pc:docChgLst>
  <pc:docChgLst>
    <pc:chgData name="Barbara Tomala" userId="S::btom864@zsksosnowiec.onmicrosoft.com::e79098e5-6fde-486e-83ef-467d09e82ea6" providerId="AD" clId="Web-{7FF4BF48-4023-4764-B6DE-C9F53A4C4C17}"/>
    <pc:docChg chg="addSld delSld modSld sldOrd">
      <pc:chgData name="Barbara Tomala" userId="S::btom864@zsksosnowiec.onmicrosoft.com::e79098e5-6fde-486e-83ef-467d09e82ea6" providerId="AD" clId="Web-{7FF4BF48-4023-4764-B6DE-C9F53A4C4C17}" dt="2020-11-01T15:49:27.250" v="837" actId="14100"/>
      <pc:docMkLst>
        <pc:docMk/>
      </pc:docMkLst>
      <pc:sldChg chg="modSp">
        <pc:chgData name="Barbara Tomala" userId="S::btom864@zsksosnowiec.onmicrosoft.com::e79098e5-6fde-486e-83ef-467d09e82ea6" providerId="AD" clId="Web-{7FF4BF48-4023-4764-B6DE-C9F53A4C4C17}" dt="2020-11-01T14:45:03.004" v="353" actId="20577"/>
        <pc:sldMkLst>
          <pc:docMk/>
          <pc:sldMk cId="1920335829" sldId="257"/>
        </pc:sldMkLst>
        <pc:spChg chg="mod">
          <ac:chgData name="Barbara Tomala" userId="S::btom864@zsksosnowiec.onmicrosoft.com::e79098e5-6fde-486e-83ef-467d09e82ea6" providerId="AD" clId="Web-{7FF4BF48-4023-4764-B6DE-C9F53A4C4C17}" dt="2020-11-01T14:45:03.004" v="353" actId="20577"/>
          <ac:spMkLst>
            <pc:docMk/>
            <pc:sldMk cId="1920335829" sldId="257"/>
            <ac:spMk id="3" creationId="{412ACEA6-365E-4D0A-BD76-DC46CA60A11D}"/>
          </ac:spMkLst>
        </pc:spChg>
      </pc:sldChg>
      <pc:sldChg chg="modSp ord">
        <pc:chgData name="Barbara Tomala" userId="S::btom864@zsksosnowiec.onmicrosoft.com::e79098e5-6fde-486e-83ef-467d09e82ea6" providerId="AD" clId="Web-{7FF4BF48-4023-4764-B6DE-C9F53A4C4C17}" dt="2020-11-01T14:41:04.017" v="340" actId="20577"/>
        <pc:sldMkLst>
          <pc:docMk/>
          <pc:sldMk cId="1758803796" sldId="258"/>
        </pc:sldMkLst>
        <pc:spChg chg="mod">
          <ac:chgData name="Barbara Tomala" userId="S::btom864@zsksosnowiec.onmicrosoft.com::e79098e5-6fde-486e-83ef-467d09e82ea6" providerId="AD" clId="Web-{7FF4BF48-4023-4764-B6DE-C9F53A4C4C17}" dt="2020-11-01T14:41:04.017" v="340" actId="20577"/>
          <ac:spMkLst>
            <pc:docMk/>
            <pc:sldMk cId="1758803796" sldId="258"/>
            <ac:spMk id="3" creationId="{C700EC0B-3D86-4FDF-8FF7-97845C0DDF6E}"/>
          </ac:spMkLst>
        </pc:spChg>
      </pc:sldChg>
      <pc:sldChg chg="addSp delSp modSp mod setClrOvrMap">
        <pc:chgData name="Barbara Tomala" userId="S::btom864@zsksosnowiec.onmicrosoft.com::e79098e5-6fde-486e-83ef-467d09e82ea6" providerId="AD" clId="Web-{7FF4BF48-4023-4764-B6DE-C9F53A4C4C17}" dt="2020-11-01T14:44:33.894" v="352" actId="14100"/>
        <pc:sldMkLst>
          <pc:docMk/>
          <pc:sldMk cId="3828241431" sldId="259"/>
        </pc:sldMkLst>
        <pc:spChg chg="mod">
          <ac:chgData name="Barbara Tomala" userId="S::btom864@zsksosnowiec.onmicrosoft.com::e79098e5-6fde-486e-83ef-467d09e82ea6" providerId="AD" clId="Web-{7FF4BF48-4023-4764-B6DE-C9F53A4C4C17}" dt="2020-11-01T14:44:33.894" v="352" actId="14100"/>
          <ac:spMkLst>
            <pc:docMk/>
            <pc:sldMk cId="3828241431" sldId="259"/>
            <ac:spMk id="3" creationId="{C7A4B17D-20BE-49D7-A333-96B6966D5219}"/>
          </ac:spMkLst>
        </pc:spChg>
        <pc:spChg chg="del">
          <ac:chgData name="Barbara Tomala" userId="S::btom864@zsksosnowiec.onmicrosoft.com::e79098e5-6fde-486e-83ef-467d09e82ea6" providerId="AD" clId="Web-{7FF4BF48-4023-4764-B6DE-C9F53A4C4C17}" dt="2020-11-01T14:41:26.611" v="343"/>
          <ac:spMkLst>
            <pc:docMk/>
            <pc:sldMk cId="3828241431" sldId="259"/>
            <ac:spMk id="19" creationId="{4E9EDDFA-8F05-462B-8D3E-5B9C4FBC735B}"/>
          </ac:spMkLst>
        </pc:spChg>
        <pc:spChg chg="del">
          <ac:chgData name="Barbara Tomala" userId="S::btom864@zsksosnowiec.onmicrosoft.com::e79098e5-6fde-486e-83ef-467d09e82ea6" providerId="AD" clId="Web-{7FF4BF48-4023-4764-B6DE-C9F53A4C4C17}" dt="2020-11-01T14:41:26.611" v="343"/>
          <ac:spMkLst>
            <pc:docMk/>
            <pc:sldMk cId="3828241431" sldId="259"/>
            <ac:spMk id="20" creationId="{143F9A23-3237-4ED6-A1E9-C0E6530E053B}"/>
          </ac:spMkLst>
        </pc:spChg>
        <pc:spChg chg="del">
          <ac:chgData name="Barbara Tomala" userId="S::btom864@zsksosnowiec.onmicrosoft.com::e79098e5-6fde-486e-83ef-467d09e82ea6" providerId="AD" clId="Web-{7FF4BF48-4023-4764-B6DE-C9F53A4C4C17}" dt="2020-11-01T14:41:26.611" v="343"/>
          <ac:spMkLst>
            <pc:docMk/>
            <pc:sldMk cId="3828241431" sldId="259"/>
            <ac:spMk id="21" creationId="{C63CD46D-4335-4BA4-842A-BF835A99CB2C}"/>
          </ac:spMkLst>
        </pc:spChg>
        <pc:spChg chg="add">
          <ac:chgData name="Barbara Tomala" userId="S::btom864@zsksosnowiec.onmicrosoft.com::e79098e5-6fde-486e-83ef-467d09e82ea6" providerId="AD" clId="Web-{7FF4BF48-4023-4764-B6DE-C9F53A4C4C17}" dt="2020-11-01T14:41:26.611" v="343"/>
          <ac:spMkLst>
            <pc:docMk/>
            <pc:sldMk cId="3828241431" sldId="259"/>
            <ac:spMk id="26" creationId="{B6EE7E08-B389-43E5-B019-1B0A8ACBBD93}"/>
          </ac:spMkLst>
        </pc:spChg>
        <pc:spChg chg="add">
          <ac:chgData name="Barbara Tomala" userId="S::btom864@zsksosnowiec.onmicrosoft.com::e79098e5-6fde-486e-83ef-467d09e82ea6" providerId="AD" clId="Web-{7FF4BF48-4023-4764-B6DE-C9F53A4C4C17}" dt="2020-11-01T14:41:26.611" v="343"/>
          <ac:spMkLst>
            <pc:docMk/>
            <pc:sldMk cId="3828241431" sldId="259"/>
            <ac:spMk id="28" creationId="{E60D94A5-8A09-4BAB-8F7C-69BC34C54DDE}"/>
          </ac:spMkLst>
        </pc:spChg>
        <pc:spChg chg="add">
          <ac:chgData name="Barbara Tomala" userId="S::btom864@zsksosnowiec.onmicrosoft.com::e79098e5-6fde-486e-83ef-467d09e82ea6" providerId="AD" clId="Web-{7FF4BF48-4023-4764-B6DE-C9F53A4C4C17}" dt="2020-11-01T14:41:26.611" v="343"/>
          <ac:spMkLst>
            <pc:docMk/>
            <pc:sldMk cId="3828241431" sldId="259"/>
            <ac:spMk id="30" creationId="{7A1AE32B-3A6E-4C5E-8FEB-73861B9A26B5}"/>
          </ac:spMkLst>
        </pc:spChg>
        <pc:picChg chg="mod">
          <ac:chgData name="Barbara Tomala" userId="S::btom864@zsksosnowiec.onmicrosoft.com::e79098e5-6fde-486e-83ef-467d09e82ea6" providerId="AD" clId="Web-{7FF4BF48-4023-4764-B6DE-C9F53A4C4C17}" dt="2020-11-01T14:41:26.611" v="343"/>
          <ac:picMkLst>
            <pc:docMk/>
            <pc:sldMk cId="3828241431" sldId="259"/>
            <ac:picMk id="4" creationId="{0541F8BF-219D-42A0-947F-D7E8FD1D7DB8}"/>
          </ac:picMkLst>
        </pc:picChg>
      </pc:sldChg>
      <pc:sldChg chg="modSp del">
        <pc:chgData name="Barbara Tomala" userId="S::btom864@zsksosnowiec.onmicrosoft.com::e79098e5-6fde-486e-83ef-467d09e82ea6" providerId="AD" clId="Web-{7FF4BF48-4023-4764-B6DE-C9F53A4C4C17}" dt="2020-11-01T14:22:50.598" v="24"/>
        <pc:sldMkLst>
          <pc:docMk/>
          <pc:sldMk cId="1593111743" sldId="260"/>
        </pc:sldMkLst>
        <pc:spChg chg="mod">
          <ac:chgData name="Barbara Tomala" userId="S::btom864@zsksosnowiec.onmicrosoft.com::e79098e5-6fde-486e-83ef-467d09e82ea6" providerId="AD" clId="Web-{7FF4BF48-4023-4764-B6DE-C9F53A4C4C17}" dt="2020-11-01T14:22:45.192" v="21" actId="20577"/>
          <ac:spMkLst>
            <pc:docMk/>
            <pc:sldMk cId="1593111743" sldId="260"/>
            <ac:spMk id="2" creationId="{5AA3C728-DAFD-4DFA-A827-F15C0C32467C}"/>
          </ac:spMkLst>
        </pc:spChg>
      </pc:sldChg>
      <pc:sldChg chg="addSp delSp modSp new mod setBg setClrOvrMap">
        <pc:chgData name="Barbara Tomala" userId="S::btom864@zsksosnowiec.onmicrosoft.com::e79098e5-6fde-486e-83ef-467d09e82ea6" providerId="AD" clId="Web-{7FF4BF48-4023-4764-B6DE-C9F53A4C4C17}" dt="2020-11-01T15:49:27.250" v="837" actId="14100"/>
        <pc:sldMkLst>
          <pc:docMk/>
          <pc:sldMk cId="2188480298" sldId="260"/>
        </pc:sldMkLst>
        <pc:spChg chg="mod">
          <ac:chgData name="Barbara Tomala" userId="S::btom864@zsksosnowiec.onmicrosoft.com::e79098e5-6fde-486e-83ef-467d09e82ea6" providerId="AD" clId="Web-{7FF4BF48-4023-4764-B6DE-C9F53A4C4C17}" dt="2020-11-01T15:48:48.453" v="828"/>
          <ac:spMkLst>
            <pc:docMk/>
            <pc:sldMk cId="2188480298" sldId="260"/>
            <ac:spMk id="2" creationId="{B615B7C2-45E4-422A-95F6-560017659211}"/>
          </ac:spMkLst>
        </pc:spChg>
        <pc:spChg chg="mod ord">
          <ac:chgData name="Barbara Tomala" userId="S::btom864@zsksosnowiec.onmicrosoft.com::e79098e5-6fde-486e-83ef-467d09e82ea6" providerId="AD" clId="Web-{7FF4BF48-4023-4764-B6DE-C9F53A4C4C17}" dt="2020-11-01T15:48:48.453" v="828"/>
          <ac:spMkLst>
            <pc:docMk/>
            <pc:sldMk cId="2188480298" sldId="260"/>
            <ac:spMk id="3" creationId="{243A0434-7494-4738-BC0C-53B4E5FE893C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0:29.713" v="191"/>
          <ac:spMkLst>
            <pc:docMk/>
            <pc:sldMk cId="2188480298" sldId="260"/>
            <ac:spMk id="6" creationId="{EB949D8D-8E17-4DBF-BEA8-13C57BF63803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0:29.713" v="191"/>
          <ac:spMkLst>
            <pc:docMk/>
            <pc:sldMk cId="2188480298" sldId="260"/>
            <ac:spMk id="7" creationId="{4BC6FC45-D4D9-4025-91DA-272D318D372B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0:34.244" v="193"/>
          <ac:spMkLst>
            <pc:docMk/>
            <pc:sldMk cId="2188480298" sldId="260"/>
            <ac:spMk id="8" creationId="{0BBB6B01-5B73-410C-B70E-8CF2FA470D11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0:17.572" v="189"/>
          <ac:spMkLst>
            <pc:docMk/>
            <pc:sldMk cId="2188480298" sldId="260"/>
            <ac:spMk id="9" creationId="{0BBB6B01-5B73-410C-B70E-8CF2FA470D11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0:34.244" v="193"/>
          <ac:spMkLst>
            <pc:docMk/>
            <pc:sldMk cId="2188480298" sldId="260"/>
            <ac:spMk id="10" creationId="{8712F587-12D0-435C-8E3F-F44C36EE71B8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0:17.572" v="189"/>
          <ac:spMkLst>
            <pc:docMk/>
            <pc:sldMk cId="2188480298" sldId="260"/>
            <ac:spMk id="11" creationId="{8712F587-12D0-435C-8E3F-F44C36EE71B8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0:38.525" v="195"/>
          <ac:spMkLst>
            <pc:docMk/>
            <pc:sldMk cId="2188480298" sldId="260"/>
            <ac:spMk id="12" creationId="{B6EE7E08-B389-43E5-B019-1B0A8ACBBD93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0:29.713" v="191"/>
          <ac:spMkLst>
            <pc:docMk/>
            <pc:sldMk cId="2188480298" sldId="260"/>
            <ac:spMk id="13" creationId="{EA284212-C175-4C82-B112-A5208F70CB53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0:38.525" v="195"/>
          <ac:spMkLst>
            <pc:docMk/>
            <pc:sldMk cId="2188480298" sldId="260"/>
            <ac:spMk id="14" creationId="{E60D94A5-8A09-4BAB-8F7C-69BC34C54DDE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0:38.525" v="195"/>
          <ac:spMkLst>
            <pc:docMk/>
            <pc:sldMk cId="2188480298" sldId="260"/>
            <ac:spMk id="15" creationId="{7A1AE32B-3A6E-4C5E-8FEB-73861B9A26B5}"/>
          </ac:spMkLst>
        </pc:spChg>
        <pc:spChg chg="add">
          <ac:chgData name="Barbara Tomala" userId="S::btom864@zsksosnowiec.onmicrosoft.com::e79098e5-6fde-486e-83ef-467d09e82ea6" providerId="AD" clId="Web-{7FF4BF48-4023-4764-B6DE-C9F53A4C4C17}" dt="2020-11-01T14:30:38.541" v="196"/>
          <ac:spMkLst>
            <pc:docMk/>
            <pc:sldMk cId="2188480298" sldId="260"/>
            <ac:spMk id="16" creationId="{0BBB6B01-5B73-410C-B70E-8CF2FA470D11}"/>
          </ac:spMkLst>
        </pc:spChg>
        <pc:spChg chg="add">
          <ac:chgData name="Barbara Tomala" userId="S::btom864@zsksosnowiec.onmicrosoft.com::e79098e5-6fde-486e-83ef-467d09e82ea6" providerId="AD" clId="Web-{7FF4BF48-4023-4764-B6DE-C9F53A4C4C17}" dt="2020-11-01T14:30:38.541" v="196"/>
          <ac:spMkLst>
            <pc:docMk/>
            <pc:sldMk cId="2188480298" sldId="260"/>
            <ac:spMk id="17" creationId="{8712F587-12D0-435C-8E3F-F44C36EE71B8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19.358" v="820"/>
          <ac:spMkLst>
            <pc:docMk/>
            <pc:sldMk cId="2188480298" sldId="260"/>
            <ac:spMk id="19" creationId="{D5851415-CF4E-4C41-9E36-04E444B517EB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19.358" v="820"/>
          <ac:spMkLst>
            <pc:docMk/>
            <pc:sldMk cId="2188480298" sldId="260"/>
            <ac:spMk id="20" creationId="{4B516B89-DEA0-4832-8C56-F048168DAD88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19.358" v="820"/>
          <ac:spMkLst>
            <pc:docMk/>
            <pc:sldMk cId="2188480298" sldId="260"/>
            <ac:spMk id="26" creationId="{3EA2D33E-BAA2-467B-80B0-8887D9A99FBE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19.358" v="820"/>
          <ac:spMkLst>
            <pc:docMk/>
            <pc:sldMk cId="2188480298" sldId="260"/>
            <ac:spMk id="28" creationId="{6067C508-2065-42E3-98D2-F3A9B8339BA0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06.780" v="813"/>
          <ac:spMkLst>
            <pc:docMk/>
            <pc:sldMk cId="2188480298" sldId="260"/>
            <ac:spMk id="30" creationId="{B6EE7E08-B389-43E5-B019-1B0A8ACBBD93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06.780" v="813"/>
          <ac:spMkLst>
            <pc:docMk/>
            <pc:sldMk cId="2188480298" sldId="260"/>
            <ac:spMk id="31" creationId="{E60D94A5-8A09-4BAB-8F7C-69BC34C54DDE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06.780" v="813"/>
          <ac:spMkLst>
            <pc:docMk/>
            <pc:sldMk cId="2188480298" sldId="260"/>
            <ac:spMk id="32" creationId="{7A1AE32B-3A6E-4C5E-8FEB-73861B9A26B5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04.390" v="811"/>
          <ac:spMkLst>
            <pc:docMk/>
            <pc:sldMk cId="2188480298" sldId="260"/>
            <ac:spMk id="33" creationId="{78632963-757B-40C2-BB84-FC6107A54DAD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09.702" v="815"/>
          <ac:spMkLst>
            <pc:docMk/>
            <pc:sldMk cId="2188480298" sldId="260"/>
            <ac:spMk id="34" creationId="{AEE537B6-098D-494F-9A54-F22CD09775CD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04.390" v="811"/>
          <ac:spMkLst>
            <pc:docMk/>
            <pc:sldMk cId="2188480298" sldId="260"/>
            <ac:spMk id="35" creationId="{EE0D13DB-D099-4541-888D-DE0186F1C8F0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09.702" v="815"/>
          <ac:spMkLst>
            <pc:docMk/>
            <pc:sldMk cId="2188480298" sldId="260"/>
            <ac:spMk id="36" creationId="{07328FD4-8F4F-45D0-B179-C09F34FF8E4F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04.390" v="811"/>
          <ac:spMkLst>
            <pc:docMk/>
            <pc:sldMk cId="2188480298" sldId="260"/>
            <ac:spMk id="37" creationId="{2853AE55-7E35-44B0-89F1-3F52B262AF33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09.702" v="815"/>
          <ac:spMkLst>
            <pc:docMk/>
            <pc:sldMk cId="2188480298" sldId="260"/>
            <ac:spMk id="38" creationId="{4D22A8B8-E29F-4EB2-95D4-3C24EF234786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04.390" v="811"/>
          <ac:spMkLst>
            <pc:docMk/>
            <pc:sldMk cId="2188480298" sldId="260"/>
            <ac:spMk id="39" creationId="{DBC4BE4D-4B50-4F51-9F85-4B5D60B02D81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09.702" v="815"/>
          <ac:spMkLst>
            <pc:docMk/>
            <pc:sldMk cId="2188480298" sldId="260"/>
            <ac:spMk id="40" creationId="{451EF9F5-BAA7-45A5-BD84-F3184FCED115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11.421" v="817"/>
          <ac:spMkLst>
            <pc:docMk/>
            <pc:sldMk cId="2188480298" sldId="260"/>
            <ac:spMk id="41" creationId="{352B744B-0F81-487E-A851-51A3233F0E66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11.421" v="817"/>
          <ac:spMkLst>
            <pc:docMk/>
            <pc:sldMk cId="2188480298" sldId="260"/>
            <ac:spMk id="42" creationId="{4D6D39BE-B8E2-4FCD-92BE-1E88F59736D0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11.421" v="817"/>
          <ac:spMkLst>
            <pc:docMk/>
            <pc:sldMk cId="2188480298" sldId="260"/>
            <ac:spMk id="43" creationId="{C13A2EBD-9403-4884-A9BD-8B154778C35E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19.343" v="819"/>
          <ac:spMkLst>
            <pc:docMk/>
            <pc:sldMk cId="2188480298" sldId="260"/>
            <ac:spMk id="44" creationId="{AEE537B6-098D-494F-9A54-F22CD09775CD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19.343" v="819"/>
          <ac:spMkLst>
            <pc:docMk/>
            <pc:sldMk cId="2188480298" sldId="260"/>
            <ac:spMk id="45" creationId="{07328FD4-8F4F-45D0-B179-C09F34FF8E4F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19.343" v="819"/>
          <ac:spMkLst>
            <pc:docMk/>
            <pc:sldMk cId="2188480298" sldId="260"/>
            <ac:spMk id="46" creationId="{4D22A8B8-E29F-4EB2-95D4-3C24EF234786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19.343" v="819"/>
          <ac:spMkLst>
            <pc:docMk/>
            <pc:sldMk cId="2188480298" sldId="260"/>
            <ac:spMk id="47" creationId="{451EF9F5-BAA7-45A5-BD84-F3184FCED115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33.421" v="824"/>
          <ac:spMkLst>
            <pc:docMk/>
            <pc:sldMk cId="2188480298" sldId="260"/>
            <ac:spMk id="48" creationId="{78632963-757B-40C2-BB84-FC6107A54DAD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33.421" v="824"/>
          <ac:spMkLst>
            <pc:docMk/>
            <pc:sldMk cId="2188480298" sldId="260"/>
            <ac:spMk id="49" creationId="{EE0D13DB-D099-4541-888D-DE0186F1C8F0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33.421" v="824"/>
          <ac:spMkLst>
            <pc:docMk/>
            <pc:sldMk cId="2188480298" sldId="260"/>
            <ac:spMk id="50" creationId="{2853AE55-7E35-44B0-89F1-3F52B262AF33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33.421" v="824"/>
          <ac:spMkLst>
            <pc:docMk/>
            <pc:sldMk cId="2188480298" sldId="260"/>
            <ac:spMk id="51" creationId="{DBC4BE4D-4B50-4F51-9F85-4B5D60B02D81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48.453" v="829"/>
          <ac:spMkLst>
            <pc:docMk/>
            <pc:sldMk cId="2188480298" sldId="260"/>
            <ac:spMk id="56" creationId="{0BBB6B01-5B73-410C-B70E-8CF2FA470D11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48.453" v="829"/>
          <ac:spMkLst>
            <pc:docMk/>
            <pc:sldMk cId="2188480298" sldId="260"/>
            <ac:spMk id="58" creationId="{8712F587-12D0-435C-8E3F-F44C36EE71B8}"/>
          </ac:spMkLst>
        </pc:spChg>
        <pc:spChg chg="add">
          <ac:chgData name="Barbara Tomala" userId="S::btom864@zsksosnowiec.onmicrosoft.com::e79098e5-6fde-486e-83ef-467d09e82ea6" providerId="AD" clId="Web-{7FF4BF48-4023-4764-B6DE-C9F53A4C4C17}" dt="2020-11-01T15:48:48.453" v="829"/>
          <ac:spMkLst>
            <pc:docMk/>
            <pc:sldMk cId="2188480298" sldId="260"/>
            <ac:spMk id="60" creationId="{0BBB6B01-5B73-410C-B70E-8CF2FA470D11}"/>
          </ac:spMkLst>
        </pc:spChg>
        <pc:spChg chg="add">
          <ac:chgData name="Barbara Tomala" userId="S::btom864@zsksosnowiec.onmicrosoft.com::e79098e5-6fde-486e-83ef-467d09e82ea6" providerId="AD" clId="Web-{7FF4BF48-4023-4764-B6DE-C9F53A4C4C17}" dt="2020-11-01T15:48:48.453" v="829"/>
          <ac:spMkLst>
            <pc:docMk/>
            <pc:sldMk cId="2188480298" sldId="260"/>
            <ac:spMk id="61" creationId="{8712F587-12D0-435C-8E3F-F44C36EE71B8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48.453" v="828"/>
          <ac:spMkLst>
            <pc:docMk/>
            <pc:sldMk cId="2188480298" sldId="260"/>
            <ac:spMk id="63" creationId="{282E2A95-1A08-4118-83C6-B1CA5648E075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48.453" v="828"/>
          <ac:spMkLst>
            <pc:docMk/>
            <pc:sldMk cId="2188480298" sldId="260"/>
            <ac:spMk id="65" creationId="{2FFEFC7E-85EE-4AC9-A351-FBEB13A1D622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48.453" v="828"/>
          <ac:spMkLst>
            <pc:docMk/>
            <pc:sldMk cId="2188480298" sldId="260"/>
            <ac:spMk id="67" creationId="{CB2511BB-FC4C-45F3-94EB-661D6806C942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5:48:48.453" v="828"/>
          <ac:spMkLst>
            <pc:docMk/>
            <pc:sldMk cId="2188480298" sldId="260"/>
            <ac:spMk id="69" creationId="{68DC0EC7-60EA-4BD3-BC04-D547DE1B2891}"/>
          </ac:spMkLst>
        </pc:spChg>
        <pc:picChg chg="add mod ord">
          <ac:chgData name="Barbara Tomala" userId="S::btom864@zsksosnowiec.onmicrosoft.com::e79098e5-6fde-486e-83ef-467d09e82ea6" providerId="AD" clId="Web-{7FF4BF48-4023-4764-B6DE-C9F53A4C4C17}" dt="2020-11-01T14:30:38.541" v="196"/>
          <ac:picMkLst>
            <pc:docMk/>
            <pc:sldMk cId="2188480298" sldId="260"/>
            <ac:picMk id="4" creationId="{B0FC9E95-8426-4417-B366-2CDFA16B916C}"/>
          </ac:picMkLst>
        </pc:picChg>
        <pc:picChg chg="mod ord">
          <ac:chgData name="Barbara Tomala" userId="S::btom864@zsksosnowiec.onmicrosoft.com::e79098e5-6fde-486e-83ef-467d09e82ea6" providerId="AD" clId="Web-{7FF4BF48-4023-4764-B6DE-C9F53A4C4C17}" dt="2020-11-01T15:49:27.250" v="837" actId="14100"/>
          <ac:picMkLst>
            <pc:docMk/>
            <pc:sldMk cId="2188480298" sldId="260"/>
            <ac:picMk id="5" creationId="{7AF1EE69-21A5-468B-9CEE-89841BF7B441}"/>
          </ac:picMkLst>
        </pc:picChg>
      </pc:sldChg>
      <pc:sldChg chg="addSp delSp modSp mod setBg setClrOvrMap">
        <pc:chgData name="Barbara Tomala" userId="S::btom864@zsksosnowiec.onmicrosoft.com::e79098e5-6fde-486e-83ef-467d09e82ea6" providerId="AD" clId="Web-{7FF4BF48-4023-4764-B6DE-C9F53A4C4C17}" dt="2020-11-01T14:39:37.984" v="308"/>
        <pc:sldMkLst>
          <pc:docMk/>
          <pc:sldMk cId="1917882876" sldId="261"/>
        </pc:sldMkLst>
        <pc:spChg chg="mod">
          <ac:chgData name="Barbara Tomala" userId="S::btom864@zsksosnowiec.onmicrosoft.com::e79098e5-6fde-486e-83ef-467d09e82ea6" providerId="AD" clId="Web-{7FF4BF48-4023-4764-B6DE-C9F53A4C4C17}" dt="2020-11-01T14:39:30.531" v="306" actId="14100"/>
          <ac:spMkLst>
            <pc:docMk/>
            <pc:sldMk cId="1917882876" sldId="261"/>
            <ac:spMk id="2" creationId="{CEB1AE9C-BD5D-4EA3-867D-4A27BCE2C22E}"/>
          </ac:spMkLst>
        </pc:spChg>
        <pc:spChg chg="mod ord">
          <ac:chgData name="Barbara Tomala" userId="S::btom864@zsksosnowiec.onmicrosoft.com::e79098e5-6fde-486e-83ef-467d09e82ea6" providerId="AD" clId="Web-{7FF4BF48-4023-4764-B6DE-C9F53A4C4C17}" dt="2020-11-01T14:39:37.984" v="308"/>
          <ac:spMkLst>
            <pc:docMk/>
            <pc:sldMk cId="1917882876" sldId="261"/>
            <ac:spMk id="3" creationId="{851FC294-D6FC-4BAE-BFEC-D92D37773949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6:44.576" v="275"/>
          <ac:spMkLst>
            <pc:docMk/>
            <pc:sldMk cId="1917882876" sldId="261"/>
            <ac:spMk id="6" creationId="{84A3A5EB-931E-46DE-A692-6731DB9885FA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6:44.576" v="275"/>
          <ac:spMkLst>
            <pc:docMk/>
            <pc:sldMk cId="1917882876" sldId="261"/>
            <ac:spMk id="7" creationId="{2358634F-705D-44E4-9FBF-A406E2F9A439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6:44.576" v="275"/>
          <ac:spMkLst>
            <pc:docMk/>
            <pc:sldMk cId="1917882876" sldId="261"/>
            <ac:spMk id="8" creationId="{6FCFE1E3-A09C-4196-A99F-B7C3014E9604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6:41.014" v="273"/>
          <ac:spMkLst>
            <pc:docMk/>
            <pc:sldMk cId="1917882876" sldId="261"/>
            <ac:spMk id="9" creationId="{4E9EDDFA-8F05-462B-8D3E-5B9C4FBC735B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6:51.358" v="277"/>
          <ac:spMkLst>
            <pc:docMk/>
            <pc:sldMk cId="1917882876" sldId="261"/>
            <ac:spMk id="10" creationId="{EB949D8D-8E17-4DBF-BEA8-13C57BF63803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6:41.014" v="273"/>
          <ac:spMkLst>
            <pc:docMk/>
            <pc:sldMk cId="1917882876" sldId="261"/>
            <ac:spMk id="11" creationId="{143F9A23-3237-4ED6-A1E9-C0E6530E053B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6:51.358" v="277"/>
          <ac:spMkLst>
            <pc:docMk/>
            <pc:sldMk cId="1917882876" sldId="261"/>
            <ac:spMk id="12" creationId="{4BC6FC45-D4D9-4025-91DA-272D318D372B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6:41.014" v="273"/>
          <ac:spMkLst>
            <pc:docMk/>
            <pc:sldMk cId="1917882876" sldId="261"/>
            <ac:spMk id="13" creationId="{C63CD46D-4335-4BA4-842A-BF835A99CB2C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6:51.358" v="277"/>
          <ac:spMkLst>
            <pc:docMk/>
            <pc:sldMk cId="1917882876" sldId="261"/>
            <ac:spMk id="14" creationId="{EA284212-C175-4C82-B112-A5208F70CB53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7:06.545" v="279"/>
          <ac:spMkLst>
            <pc:docMk/>
            <pc:sldMk cId="1917882876" sldId="261"/>
            <ac:spMk id="15" creationId="{0BBB6B01-5B73-410C-B70E-8CF2FA470D11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7:06.545" v="279"/>
          <ac:spMkLst>
            <pc:docMk/>
            <pc:sldMk cId="1917882876" sldId="261"/>
            <ac:spMk id="16" creationId="{8712F587-12D0-435C-8E3F-F44C36EE71B8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7:13.108" v="281"/>
          <ac:spMkLst>
            <pc:docMk/>
            <pc:sldMk cId="1917882876" sldId="261"/>
            <ac:spMk id="17" creationId="{4E9EDDFA-8F05-462B-8D3E-5B9C4FBC735B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7:13.108" v="281"/>
          <ac:spMkLst>
            <pc:docMk/>
            <pc:sldMk cId="1917882876" sldId="261"/>
            <ac:spMk id="18" creationId="{143F9A23-3237-4ED6-A1E9-C0E6530E053B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7:13.108" v="281"/>
          <ac:spMkLst>
            <pc:docMk/>
            <pc:sldMk cId="1917882876" sldId="261"/>
            <ac:spMk id="19" creationId="{C63CD46D-4335-4BA4-842A-BF835A99CB2C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8:48.625" v="298"/>
          <ac:spMkLst>
            <pc:docMk/>
            <pc:sldMk cId="1917882876" sldId="261"/>
            <ac:spMk id="20" creationId="{84A3A5EB-931E-46DE-A692-6731DB9885FA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8:48.625" v="298"/>
          <ac:spMkLst>
            <pc:docMk/>
            <pc:sldMk cId="1917882876" sldId="261"/>
            <ac:spMk id="21" creationId="{2358634F-705D-44E4-9FBF-A406E2F9A439}"/>
          </ac:spMkLst>
        </pc:spChg>
        <pc:spChg chg="add del">
          <ac:chgData name="Barbara Tomala" userId="S::btom864@zsksosnowiec.onmicrosoft.com::e79098e5-6fde-486e-83ef-467d09e82ea6" providerId="AD" clId="Web-{7FF4BF48-4023-4764-B6DE-C9F53A4C4C17}" dt="2020-11-01T14:38:48.625" v="298"/>
          <ac:spMkLst>
            <pc:docMk/>
            <pc:sldMk cId="1917882876" sldId="261"/>
            <ac:spMk id="22" creationId="{6FCFE1E3-A09C-4196-A99F-B7C3014E9604}"/>
          </ac:spMkLst>
        </pc:spChg>
        <pc:spChg chg="add">
          <ac:chgData name="Barbara Tomala" userId="S::btom864@zsksosnowiec.onmicrosoft.com::e79098e5-6fde-486e-83ef-467d09e82ea6" providerId="AD" clId="Web-{7FF4BF48-4023-4764-B6DE-C9F53A4C4C17}" dt="2020-11-01T14:38:48.625" v="298"/>
          <ac:spMkLst>
            <pc:docMk/>
            <pc:sldMk cId="1917882876" sldId="261"/>
            <ac:spMk id="27" creationId="{0BBB6B01-5B73-410C-B70E-8CF2FA470D11}"/>
          </ac:spMkLst>
        </pc:spChg>
        <pc:spChg chg="add">
          <ac:chgData name="Barbara Tomala" userId="S::btom864@zsksosnowiec.onmicrosoft.com::e79098e5-6fde-486e-83ef-467d09e82ea6" providerId="AD" clId="Web-{7FF4BF48-4023-4764-B6DE-C9F53A4C4C17}" dt="2020-11-01T14:38:48.625" v="298"/>
          <ac:spMkLst>
            <pc:docMk/>
            <pc:sldMk cId="1917882876" sldId="261"/>
            <ac:spMk id="29" creationId="{8712F587-12D0-435C-8E3F-F44C36EE71B8}"/>
          </ac:spMkLst>
        </pc:spChg>
        <pc:picChg chg="add mod ord">
          <ac:chgData name="Barbara Tomala" userId="S::btom864@zsksosnowiec.onmicrosoft.com::e79098e5-6fde-486e-83ef-467d09e82ea6" providerId="AD" clId="Web-{7FF4BF48-4023-4764-B6DE-C9F53A4C4C17}" dt="2020-11-01T14:38:48.625" v="298"/>
          <ac:picMkLst>
            <pc:docMk/>
            <pc:sldMk cId="1917882876" sldId="261"/>
            <ac:picMk id="4" creationId="{C336F25C-FA0F-4979-B39B-B259266A1680}"/>
          </ac:picMkLst>
        </pc:picChg>
      </pc:sldChg>
      <pc:sldChg chg="modSp del">
        <pc:chgData name="Barbara Tomala" userId="S::btom864@zsksosnowiec.onmicrosoft.com::e79098e5-6fde-486e-83ef-467d09e82ea6" providerId="AD" clId="Web-{7FF4BF48-4023-4764-B6DE-C9F53A4C4C17}" dt="2020-11-01T15:45:18.841" v="745"/>
        <pc:sldMkLst>
          <pc:docMk/>
          <pc:sldMk cId="3999202495" sldId="262"/>
        </pc:sldMkLst>
        <pc:spChg chg="mod">
          <ac:chgData name="Barbara Tomala" userId="S::btom864@zsksosnowiec.onmicrosoft.com::e79098e5-6fde-486e-83ef-467d09e82ea6" providerId="AD" clId="Web-{7FF4BF48-4023-4764-B6DE-C9F53A4C4C17}" dt="2020-11-01T15:45:11.278" v="743" actId="20577"/>
          <ac:spMkLst>
            <pc:docMk/>
            <pc:sldMk cId="3999202495" sldId="262"/>
            <ac:spMk id="6" creationId="{81B193B8-A784-48F1-A0D1-C048709599BB}"/>
          </ac:spMkLst>
        </pc:spChg>
      </pc:sldChg>
      <pc:sldChg chg="addSp delSp modSp new">
        <pc:chgData name="Barbara Tomala" userId="S::btom864@zsksosnowiec.onmicrosoft.com::e79098e5-6fde-486e-83ef-467d09e82ea6" providerId="AD" clId="Web-{7FF4BF48-4023-4764-B6DE-C9F53A4C4C17}" dt="2020-11-01T15:10:56.693" v="500" actId="20577"/>
        <pc:sldMkLst>
          <pc:docMk/>
          <pc:sldMk cId="720092365" sldId="263"/>
        </pc:sldMkLst>
        <pc:spChg chg="mod">
          <ac:chgData name="Barbara Tomala" userId="S::btom864@zsksosnowiec.onmicrosoft.com::e79098e5-6fde-486e-83ef-467d09e82ea6" providerId="AD" clId="Web-{7FF4BF48-4023-4764-B6DE-C9F53A4C4C17}" dt="2020-11-01T14:40:37.032" v="329" actId="20577"/>
          <ac:spMkLst>
            <pc:docMk/>
            <pc:sldMk cId="720092365" sldId="263"/>
            <ac:spMk id="2" creationId="{B8BFFC7B-9953-40C9-89F4-849939557FDB}"/>
          </ac:spMkLst>
        </pc:spChg>
        <pc:spChg chg="del">
          <ac:chgData name="Barbara Tomala" userId="S::btom864@zsksosnowiec.onmicrosoft.com::e79098e5-6fde-486e-83ef-467d09e82ea6" providerId="AD" clId="Web-{7FF4BF48-4023-4764-B6DE-C9F53A4C4C17}" dt="2020-11-01T14:54:12.994" v="354"/>
          <ac:spMkLst>
            <pc:docMk/>
            <pc:sldMk cId="720092365" sldId="263"/>
            <ac:spMk id="3" creationId="{B7AE2E34-EEFF-4E8A-9B35-3B74C4568DF5}"/>
          </ac:spMkLst>
        </pc:spChg>
        <pc:spChg chg="add mod">
          <ac:chgData name="Barbara Tomala" userId="S::btom864@zsksosnowiec.onmicrosoft.com::e79098e5-6fde-486e-83ef-467d09e82ea6" providerId="AD" clId="Web-{7FF4BF48-4023-4764-B6DE-C9F53A4C4C17}" dt="2020-11-01T15:10:56.693" v="500" actId="20577"/>
          <ac:spMkLst>
            <pc:docMk/>
            <pc:sldMk cId="720092365" sldId="263"/>
            <ac:spMk id="6" creationId="{37FA8EB8-045E-43B8-80FB-2ED35163CFA2}"/>
          </ac:spMkLst>
        </pc:spChg>
        <pc:picChg chg="add del mod ord">
          <ac:chgData name="Barbara Tomala" userId="S::btom864@zsksosnowiec.onmicrosoft.com::e79098e5-6fde-486e-83ef-467d09e82ea6" providerId="AD" clId="Web-{7FF4BF48-4023-4764-B6DE-C9F53A4C4C17}" dt="2020-11-01T14:59:31.607" v="356"/>
          <ac:picMkLst>
            <pc:docMk/>
            <pc:sldMk cId="720092365" sldId="263"/>
            <ac:picMk id="4" creationId="{F814E1C5-6FF3-49AA-821B-B1EA5A03DF91}"/>
          </ac:picMkLst>
        </pc:picChg>
      </pc:sldChg>
      <pc:sldChg chg="new">
        <pc:chgData name="Barbara Tomala" userId="S::btom864@zsksosnowiec.onmicrosoft.com::e79098e5-6fde-486e-83ef-467d09e82ea6" providerId="AD" clId="Web-{7FF4BF48-4023-4764-B6DE-C9F53A4C4C17}" dt="2020-11-01T15:15:27.008" v="502"/>
        <pc:sldMkLst>
          <pc:docMk/>
          <pc:sldMk cId="2449609443" sldId="264"/>
        </pc:sldMkLst>
      </pc:sldChg>
      <pc:sldChg chg="del">
        <pc:chgData name="Barbara Tomala" userId="S::btom864@zsksosnowiec.onmicrosoft.com::e79098e5-6fde-486e-83ef-467d09e82ea6" providerId="AD" clId="Web-{7FF4BF48-4023-4764-B6DE-C9F53A4C4C17}" dt="2020-11-01T15:02:51.687" v="381"/>
        <pc:sldMkLst>
          <pc:docMk/>
          <pc:sldMk cId="2486198741" sldId="264"/>
        </pc:sldMkLst>
      </pc:sldChg>
      <pc:sldChg chg="del">
        <pc:chgData name="Barbara Tomala" userId="S::btom864@zsksosnowiec.onmicrosoft.com::e79098e5-6fde-486e-83ef-467d09e82ea6" providerId="AD" clId="Web-{7FF4BF48-4023-4764-B6DE-C9F53A4C4C17}" dt="2020-11-01T15:45:24.435" v="746"/>
        <pc:sldMkLst>
          <pc:docMk/>
          <pc:sldMk cId="3262365789" sldId="265"/>
        </pc:sldMkLst>
      </pc:sldChg>
    </pc:docChg>
  </pc:docChgLst>
  <pc:docChgLst>
    <pc:chgData name="Maksym Trzebiński" userId="S::mtrz847@zsksosnowiec.onmicrosoft.com::153dc868-d082-442a-b8c6-060b3f8aa71d" providerId="AD" clId="Web-{31AF36C9-031F-402B-B7C4-C7016E868174}"/>
    <pc:docChg chg="addSld modSld addMainMaster delMainMaster">
      <pc:chgData name="Maksym Trzebiński" userId="S::mtrz847@zsksosnowiec.onmicrosoft.com::153dc868-d082-442a-b8c6-060b3f8aa71d" providerId="AD" clId="Web-{31AF36C9-031F-402B-B7C4-C7016E868174}" dt="2020-11-01T14:20:43.964" v="833"/>
      <pc:docMkLst>
        <pc:docMk/>
      </pc:docMkLst>
      <pc:sldChg chg="addSp delSp modSp mod modTransition setBg modClrScheme setClrOvrMap chgLayout">
        <pc:chgData name="Maksym Trzebiński" userId="S::mtrz847@zsksosnowiec.onmicrosoft.com::153dc868-d082-442a-b8c6-060b3f8aa71d" providerId="AD" clId="Web-{31AF36C9-031F-402B-B7C4-C7016E868174}" dt="2020-11-01T14:20:22.166" v="831"/>
        <pc:sldMkLst>
          <pc:docMk/>
          <pc:sldMk cId="650317164" sldId="256"/>
        </pc:sldMkLst>
        <pc:spChg chg="mod">
          <ac:chgData name="Maksym Trzebiński" userId="S::mtrz847@zsksosnowiec.onmicrosoft.com::153dc868-d082-442a-b8c6-060b3f8aa71d" providerId="AD" clId="Web-{31AF36C9-031F-402B-B7C4-C7016E868174}" dt="2020-11-01T13:50:28.719" v="128" actId="20577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Maksym Trzebiński" userId="S::mtrz847@zsksosnowiec.onmicrosoft.com::153dc868-d082-442a-b8c6-060b3f8aa71d" providerId="AD" clId="Web-{31AF36C9-031F-402B-B7C4-C7016E868174}" dt="2020-11-01T13:49:07.328" v="107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3:44:17.339" v="98"/>
          <ac:spMkLst>
            <pc:docMk/>
            <pc:sldMk cId="650317164" sldId="256"/>
            <ac:spMk id="5" creationId="{D6F5F07B-A917-442C-82D5-5719737E9E68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3:44:17.339" v="98"/>
          <ac:spMkLst>
            <pc:docMk/>
            <pc:sldMk cId="650317164" sldId="256"/>
            <ac:spMk id="7" creationId="{B7E0C296-2B1B-4589-84EA-239D878496D5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3:49:07.328" v="107"/>
          <ac:spMkLst>
            <pc:docMk/>
            <pc:sldMk cId="650317164" sldId="256"/>
            <ac:spMk id="8" creationId="{6F40FBDA-CEB1-40F0-9AB9-BD9C402D70FE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3:43:45.432" v="96"/>
          <ac:spMkLst>
            <pc:docMk/>
            <pc:sldMk cId="650317164" sldId="256"/>
            <ac:spMk id="9" creationId="{1DB043B4-68C6-45B9-82AC-A5800EADB8DB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3:49:07.328" v="107"/>
          <ac:spMkLst>
            <pc:docMk/>
            <pc:sldMk cId="650317164" sldId="256"/>
            <ac:spMk id="12" creationId="{0344D4FE-ABEF-4230-9E4E-AD5782FC78AC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3:49:07.328" v="107"/>
          <ac:spMkLst>
            <pc:docMk/>
            <pc:sldMk cId="650317164" sldId="256"/>
            <ac:spMk id="14" creationId="{9325F979-D3F9-4926-81B7-7ACCB31A501B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3:43:45.432" v="96"/>
          <ac:spMkLst>
            <pc:docMk/>
            <pc:sldMk cId="650317164" sldId="256"/>
            <ac:spMk id="15" creationId="{41AC6C06-99FE-4BA1-BC82-8406A424CD67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3:43:45.432" v="96"/>
          <ac:spMkLst>
            <pc:docMk/>
            <pc:sldMk cId="650317164" sldId="256"/>
            <ac:spMk id="17" creationId="{7AEC842D-C905-4DEA-B1C3-CA51995C572A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3:48:49.562" v="104"/>
          <ac:spMkLst>
            <pc:docMk/>
            <pc:sldMk cId="650317164" sldId="256"/>
            <ac:spMk id="99" creationId="{0B121716-8B64-478F-ABDB-17030AD1B711}"/>
          </ac:spMkLst>
        </pc:spChg>
        <pc:spChg chg="add">
          <ac:chgData name="Maksym Trzebiński" userId="S::mtrz847@zsksosnowiec.onmicrosoft.com::153dc868-d082-442a-b8c6-060b3f8aa71d" providerId="AD" clId="Web-{31AF36C9-031F-402B-B7C4-C7016E868174}" dt="2020-11-01T13:49:07.328" v="107"/>
          <ac:spMkLst>
            <pc:docMk/>
            <pc:sldMk cId="650317164" sldId="256"/>
            <ac:spMk id="100" creationId="{0B121716-8B64-478F-ABDB-17030AD1B711}"/>
          </ac:spMkLst>
        </pc:spChg>
        <pc:grpChg chg="add del">
          <ac:chgData name="Maksym Trzebiński" userId="S::mtrz847@zsksosnowiec.onmicrosoft.com::153dc868-d082-442a-b8c6-060b3f8aa71d" providerId="AD" clId="Web-{31AF36C9-031F-402B-B7C4-C7016E868174}" dt="2020-11-01T13:43:45.432" v="96"/>
          <ac:grpSpMkLst>
            <pc:docMk/>
            <pc:sldMk cId="650317164" sldId="256"/>
            <ac:grpSpMk id="11" creationId="{4592A8CB-0B0A-43A5-86F4-712B0C469671}"/>
          </ac:grpSpMkLst>
        </pc:grpChg>
        <pc:grpChg chg="add del">
          <ac:chgData name="Maksym Trzebiński" userId="S::mtrz847@zsksosnowiec.onmicrosoft.com::153dc868-d082-442a-b8c6-060b3f8aa71d" providerId="AD" clId="Web-{31AF36C9-031F-402B-B7C4-C7016E868174}" dt="2020-11-01T13:44:17.339" v="98"/>
          <ac:grpSpMkLst>
            <pc:docMk/>
            <pc:sldMk cId="650317164" sldId="256"/>
            <ac:grpSpMk id="13" creationId="{3CDD339A-0D5C-435F-B70C-6498DB974BEE}"/>
          </ac:grpSpMkLst>
        </pc:grpChg>
        <pc:picChg chg="add del">
          <ac:chgData name="Maksym Trzebiński" userId="S::mtrz847@zsksosnowiec.onmicrosoft.com::153dc868-d082-442a-b8c6-060b3f8aa71d" providerId="AD" clId="Web-{31AF36C9-031F-402B-B7C4-C7016E868174}" dt="2020-11-01T13:43:45.432" v="96"/>
          <ac:picMkLst>
            <pc:docMk/>
            <pc:sldMk cId="650317164" sldId="256"/>
            <ac:picMk id="4" creationId="{9A942D4C-7754-4BA6-B4ED-C548C38CC4F4}"/>
          </ac:picMkLst>
        </pc:picChg>
        <pc:picChg chg="add del">
          <ac:chgData name="Maksym Trzebiński" userId="S::mtrz847@zsksosnowiec.onmicrosoft.com::153dc868-d082-442a-b8c6-060b3f8aa71d" providerId="AD" clId="Web-{31AF36C9-031F-402B-B7C4-C7016E868174}" dt="2020-11-01T13:44:17.339" v="98"/>
          <ac:picMkLst>
            <pc:docMk/>
            <pc:sldMk cId="650317164" sldId="256"/>
            <ac:picMk id="6" creationId="{4FF11703-8C3F-417A-B932-DCB310D1CCDA}"/>
          </ac:picMkLst>
        </pc:picChg>
        <pc:picChg chg="add del mod">
          <ac:chgData name="Maksym Trzebiński" userId="S::mtrz847@zsksosnowiec.onmicrosoft.com::153dc868-d082-442a-b8c6-060b3f8aa71d" providerId="AD" clId="Web-{31AF36C9-031F-402B-B7C4-C7016E868174}" dt="2020-11-01T13:44:38.386" v="101"/>
          <ac:picMkLst>
            <pc:docMk/>
            <pc:sldMk cId="650317164" sldId="256"/>
            <ac:picMk id="10" creationId="{26186AE6-6ED4-4BD2-9785-163FA5BBF645}"/>
          </ac:picMkLst>
        </pc:picChg>
        <pc:picChg chg="add del mod ord">
          <ac:chgData name="Maksym Trzebiński" userId="S::mtrz847@zsksosnowiec.onmicrosoft.com::153dc868-d082-442a-b8c6-060b3f8aa71d" providerId="AD" clId="Web-{31AF36C9-031F-402B-B7C4-C7016E868174}" dt="2020-11-01T13:48:57.562" v="105"/>
          <ac:picMkLst>
            <pc:docMk/>
            <pc:sldMk cId="650317164" sldId="256"/>
            <ac:picMk id="94" creationId="{119B7878-AB5E-4D79-959C-0BB2402BA9B9}"/>
          </ac:picMkLst>
        </pc:picChg>
        <pc:picChg chg="add mod ord">
          <ac:chgData name="Maksym Trzebiński" userId="S::mtrz847@zsksosnowiec.onmicrosoft.com::153dc868-d082-442a-b8c6-060b3f8aa71d" providerId="AD" clId="Web-{31AF36C9-031F-402B-B7C4-C7016E868174}" dt="2020-11-01T13:49:07.328" v="107"/>
          <ac:picMkLst>
            <pc:docMk/>
            <pc:sldMk cId="650317164" sldId="256"/>
            <ac:picMk id="95" creationId="{05680EE8-BB4B-47E1-A2D2-C537F042AF87}"/>
          </ac:picMkLst>
        </pc:picChg>
      </pc:sldChg>
      <pc:sldChg chg="modSp new modTransition">
        <pc:chgData name="Maksym Trzebiński" userId="S::mtrz847@zsksosnowiec.onmicrosoft.com::153dc868-d082-442a-b8c6-060b3f8aa71d" providerId="AD" clId="Web-{31AF36C9-031F-402B-B7C4-C7016E868174}" dt="2020-11-01T14:20:10.119" v="830"/>
        <pc:sldMkLst>
          <pc:docMk/>
          <pc:sldMk cId="1920335829" sldId="257"/>
        </pc:sldMkLst>
        <pc:spChg chg="mod">
          <ac:chgData name="Maksym Trzebiński" userId="S::mtrz847@zsksosnowiec.onmicrosoft.com::153dc868-d082-442a-b8c6-060b3f8aa71d" providerId="AD" clId="Web-{31AF36C9-031F-402B-B7C4-C7016E868174}" dt="2020-11-01T13:57:32.772" v="253" actId="20577"/>
          <ac:spMkLst>
            <pc:docMk/>
            <pc:sldMk cId="1920335829" sldId="257"/>
            <ac:spMk id="2" creationId="{B58EDEDB-AD48-492C-9FEE-0E24920C6B8B}"/>
          </ac:spMkLst>
        </pc:spChg>
        <pc:spChg chg="mod">
          <ac:chgData name="Maksym Trzebiński" userId="S::mtrz847@zsksosnowiec.onmicrosoft.com::153dc868-d082-442a-b8c6-060b3f8aa71d" providerId="AD" clId="Web-{31AF36C9-031F-402B-B7C4-C7016E868174}" dt="2020-11-01T14:09:55.173" v="758" actId="20577"/>
          <ac:spMkLst>
            <pc:docMk/>
            <pc:sldMk cId="1920335829" sldId="257"/>
            <ac:spMk id="3" creationId="{412ACEA6-365E-4D0A-BD76-DC46CA60A11D}"/>
          </ac:spMkLst>
        </pc:spChg>
      </pc:sldChg>
      <pc:sldChg chg="modSp">
        <pc:chgData name="Maksym Trzebiński" userId="S::mtrz847@zsksosnowiec.onmicrosoft.com::153dc868-d082-442a-b8c6-060b3f8aa71d" providerId="AD" clId="Web-{31AF36C9-031F-402B-B7C4-C7016E868174}" dt="2020-11-01T14:03:33.949" v="563" actId="1076"/>
        <pc:sldMkLst>
          <pc:docMk/>
          <pc:sldMk cId="1758803796" sldId="258"/>
        </pc:sldMkLst>
        <pc:spChg chg="mod">
          <ac:chgData name="Maksym Trzebiński" userId="S::mtrz847@zsksosnowiec.onmicrosoft.com::153dc868-d082-442a-b8c6-060b3f8aa71d" providerId="AD" clId="Web-{31AF36C9-031F-402B-B7C4-C7016E868174}" dt="2020-11-01T14:00:37.869" v="278" actId="20577"/>
          <ac:spMkLst>
            <pc:docMk/>
            <pc:sldMk cId="1758803796" sldId="258"/>
            <ac:spMk id="2" creationId="{1DFDBCC0-BB21-45E3-B026-DA9D5A30919D}"/>
          </ac:spMkLst>
        </pc:spChg>
        <pc:picChg chg="mod">
          <ac:chgData name="Maksym Trzebiński" userId="S::mtrz847@zsksosnowiec.onmicrosoft.com::153dc868-d082-442a-b8c6-060b3f8aa71d" providerId="AD" clId="Web-{31AF36C9-031F-402B-B7C4-C7016E868174}" dt="2020-11-01T14:03:33.949" v="563" actId="1076"/>
          <ac:picMkLst>
            <pc:docMk/>
            <pc:sldMk cId="1758803796" sldId="258"/>
            <ac:picMk id="4" creationId="{523849C7-2998-4646-8B5C-07B641D58A8A}"/>
          </ac:picMkLst>
        </pc:picChg>
      </pc:sldChg>
      <pc:sldChg chg="addSp delSp modSp new mod modTransition setBg setClrOvrMap">
        <pc:chgData name="Maksym Trzebiński" userId="S::mtrz847@zsksosnowiec.onmicrosoft.com::153dc868-d082-442a-b8c6-060b3f8aa71d" providerId="AD" clId="Web-{31AF36C9-031F-402B-B7C4-C7016E868174}" dt="2020-11-01T14:20:35.151" v="832"/>
        <pc:sldMkLst>
          <pc:docMk/>
          <pc:sldMk cId="3828241431" sldId="259"/>
        </pc:sldMkLst>
        <pc:spChg chg="mod ord">
          <ac:chgData name="Maksym Trzebiński" userId="S::mtrz847@zsksosnowiec.onmicrosoft.com::153dc868-d082-442a-b8c6-060b3f8aa71d" providerId="AD" clId="Web-{31AF36C9-031F-402B-B7C4-C7016E868174}" dt="2020-11-01T14:19:09.275" v="822" actId="1076"/>
          <ac:spMkLst>
            <pc:docMk/>
            <pc:sldMk cId="3828241431" sldId="259"/>
            <ac:spMk id="2" creationId="{AD9F6E1F-664E-4254-926D-B161B62451B8}"/>
          </ac:spMkLst>
        </pc:spChg>
        <pc:spChg chg="mod ord">
          <ac:chgData name="Maksym Trzebiński" userId="S::mtrz847@zsksosnowiec.onmicrosoft.com::153dc868-d082-442a-b8c6-060b3f8aa71d" providerId="AD" clId="Web-{31AF36C9-031F-402B-B7C4-C7016E868174}" dt="2020-11-01T14:19:50.979" v="829" actId="1076"/>
          <ac:spMkLst>
            <pc:docMk/>
            <pc:sldMk cId="3828241431" sldId="259"/>
            <ac:spMk id="3" creationId="{C7A4B17D-20BE-49D7-A333-96B6966D5219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4:18:54.837" v="821"/>
          <ac:spMkLst>
            <pc:docMk/>
            <pc:sldMk cId="3828241431" sldId="259"/>
            <ac:spMk id="6" creationId="{0BBB6B01-5B73-410C-B70E-8CF2FA470D11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4:18:54.837" v="821"/>
          <ac:spMkLst>
            <pc:docMk/>
            <pc:sldMk cId="3828241431" sldId="259"/>
            <ac:spMk id="7" creationId="{8712F587-12D0-435C-8E3F-F44C36EE71B8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4:16:28.726" v="809"/>
          <ac:spMkLst>
            <pc:docMk/>
            <pc:sldMk cId="3828241431" sldId="259"/>
            <ac:spMk id="9" creationId="{78632963-757B-40C2-BB84-FC6107A54DAD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4:18:54.837" v="820"/>
          <ac:spMkLst>
            <pc:docMk/>
            <pc:sldMk cId="3828241431" sldId="259"/>
            <ac:spMk id="10" creationId="{352B744B-0F81-487E-A851-51A3233F0E66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4:16:28.726" v="809"/>
          <ac:spMkLst>
            <pc:docMk/>
            <pc:sldMk cId="3828241431" sldId="259"/>
            <ac:spMk id="11" creationId="{EE0D13DB-D099-4541-888D-DE0186F1C8F0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4:18:50.681" v="818"/>
          <ac:spMkLst>
            <pc:docMk/>
            <pc:sldMk cId="3828241431" sldId="259"/>
            <ac:spMk id="12" creationId="{4E9EDDFA-8F05-462B-8D3E-5B9C4FBC735B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4:16:28.726" v="809"/>
          <ac:spMkLst>
            <pc:docMk/>
            <pc:sldMk cId="3828241431" sldId="259"/>
            <ac:spMk id="13" creationId="{2853AE55-7E35-44B0-89F1-3F52B262AF33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4:18:50.681" v="818"/>
          <ac:spMkLst>
            <pc:docMk/>
            <pc:sldMk cId="3828241431" sldId="259"/>
            <ac:spMk id="14" creationId="{143F9A23-3237-4ED6-A1E9-C0E6530E053B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4:16:28.726" v="809"/>
          <ac:spMkLst>
            <pc:docMk/>
            <pc:sldMk cId="3828241431" sldId="259"/>
            <ac:spMk id="15" creationId="{DBC4BE4D-4B50-4F51-9F85-4B5D60B02D81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4:18:50.681" v="818"/>
          <ac:spMkLst>
            <pc:docMk/>
            <pc:sldMk cId="3828241431" sldId="259"/>
            <ac:spMk id="16" creationId="{C63CD46D-4335-4BA4-842A-BF835A99CB2C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4:18:54.837" v="820"/>
          <ac:spMkLst>
            <pc:docMk/>
            <pc:sldMk cId="3828241431" sldId="259"/>
            <ac:spMk id="17" creationId="{4D6D39BE-B8E2-4FCD-92BE-1E88F59736D0}"/>
          </ac:spMkLst>
        </pc:spChg>
        <pc:spChg chg="add del">
          <ac:chgData name="Maksym Trzebiński" userId="S::mtrz847@zsksosnowiec.onmicrosoft.com::153dc868-d082-442a-b8c6-060b3f8aa71d" providerId="AD" clId="Web-{31AF36C9-031F-402B-B7C4-C7016E868174}" dt="2020-11-01T14:18:54.837" v="820"/>
          <ac:spMkLst>
            <pc:docMk/>
            <pc:sldMk cId="3828241431" sldId="259"/>
            <ac:spMk id="18" creationId="{C13A2EBD-9403-4884-A9BD-8B154778C35E}"/>
          </ac:spMkLst>
        </pc:spChg>
        <pc:spChg chg="add">
          <ac:chgData name="Maksym Trzebiński" userId="S::mtrz847@zsksosnowiec.onmicrosoft.com::153dc868-d082-442a-b8c6-060b3f8aa71d" providerId="AD" clId="Web-{31AF36C9-031F-402B-B7C4-C7016E868174}" dt="2020-11-01T14:18:54.837" v="821"/>
          <ac:spMkLst>
            <pc:docMk/>
            <pc:sldMk cId="3828241431" sldId="259"/>
            <ac:spMk id="19" creationId="{4E9EDDFA-8F05-462B-8D3E-5B9C4FBC735B}"/>
          </ac:spMkLst>
        </pc:spChg>
        <pc:spChg chg="add">
          <ac:chgData name="Maksym Trzebiński" userId="S::mtrz847@zsksosnowiec.onmicrosoft.com::153dc868-d082-442a-b8c6-060b3f8aa71d" providerId="AD" clId="Web-{31AF36C9-031F-402B-B7C4-C7016E868174}" dt="2020-11-01T14:18:54.837" v="821"/>
          <ac:spMkLst>
            <pc:docMk/>
            <pc:sldMk cId="3828241431" sldId="259"/>
            <ac:spMk id="20" creationId="{143F9A23-3237-4ED6-A1E9-C0E6530E053B}"/>
          </ac:spMkLst>
        </pc:spChg>
        <pc:spChg chg="add">
          <ac:chgData name="Maksym Trzebiński" userId="S::mtrz847@zsksosnowiec.onmicrosoft.com::153dc868-d082-442a-b8c6-060b3f8aa71d" providerId="AD" clId="Web-{31AF36C9-031F-402B-B7C4-C7016E868174}" dt="2020-11-01T14:18:54.837" v="821"/>
          <ac:spMkLst>
            <pc:docMk/>
            <pc:sldMk cId="3828241431" sldId="259"/>
            <ac:spMk id="21" creationId="{C63CD46D-4335-4BA4-842A-BF835A99CB2C}"/>
          </ac:spMkLst>
        </pc:spChg>
        <pc:picChg chg="add mod ord">
          <ac:chgData name="Maksym Trzebiński" userId="S::mtrz847@zsksosnowiec.onmicrosoft.com::153dc868-d082-442a-b8c6-060b3f8aa71d" providerId="AD" clId="Web-{31AF36C9-031F-402B-B7C4-C7016E868174}" dt="2020-11-01T14:18:54.837" v="821"/>
          <ac:picMkLst>
            <pc:docMk/>
            <pc:sldMk cId="3828241431" sldId="259"/>
            <ac:picMk id="4" creationId="{0541F8BF-219D-42A0-947F-D7E8FD1D7DB8}"/>
          </ac:picMkLst>
        </pc:picChg>
      </pc:sldChg>
      <pc:sldChg chg="modTransition">
        <pc:chgData name="Maksym Trzebiński" userId="S::mtrz847@zsksosnowiec.onmicrosoft.com::153dc868-d082-442a-b8c6-060b3f8aa71d" providerId="AD" clId="Web-{31AF36C9-031F-402B-B7C4-C7016E868174}" dt="2020-11-01T14:20:43.964" v="833"/>
        <pc:sldMkLst>
          <pc:docMk/>
          <pc:sldMk cId="1593111743" sldId="260"/>
        </pc:sldMkLst>
      </pc:sldChg>
      <pc:sldMasterChg chg="add del addSldLayout delSldLayout">
        <pc:chgData name="Maksym Trzebiński" userId="S::mtrz847@zsksosnowiec.onmicrosoft.com::153dc868-d082-442a-b8c6-060b3f8aa71d" providerId="AD" clId="Web-{31AF36C9-031F-402B-B7C4-C7016E868174}" dt="2020-11-01T13:44:17.402" v="99"/>
        <pc:sldMasterMkLst>
          <pc:docMk/>
          <pc:sldMasterMk cId="3926633689" sldId="2147483648"/>
        </pc:sldMasterMkLst>
        <pc:sldLayoutChg chg="add del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3926633689" sldId="2147483648"/>
            <pc:sldLayoutMk cId="3391757436" sldId="2147483649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3926633689" sldId="2147483648"/>
            <pc:sldLayoutMk cId="967380084" sldId="2147483650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3926633689" sldId="2147483648"/>
            <pc:sldLayoutMk cId="13234121" sldId="2147483651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3926633689" sldId="2147483648"/>
            <pc:sldLayoutMk cId="3883036252" sldId="2147483652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3926633689" sldId="2147483648"/>
            <pc:sldLayoutMk cId="961808292" sldId="2147483653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3926633689" sldId="2147483648"/>
            <pc:sldLayoutMk cId="1544797292" sldId="2147483654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3926633689" sldId="2147483648"/>
            <pc:sldLayoutMk cId="1850839136" sldId="2147483655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3926633689" sldId="2147483648"/>
            <pc:sldLayoutMk cId="2715530444" sldId="2147483656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3926633689" sldId="2147483648"/>
            <pc:sldLayoutMk cId="3024906009" sldId="2147483657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3926633689" sldId="2147483648"/>
            <pc:sldLayoutMk cId="2454508176" sldId="2147483658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addSldLayout">
        <pc:chgData name="Maksym Trzebiński" userId="S::mtrz847@zsksosnowiec.onmicrosoft.com::153dc868-d082-442a-b8c6-060b3f8aa71d" providerId="AD" clId="Web-{31AF36C9-031F-402B-B7C4-C7016E868174}" dt="2020-11-01T13:44:17.402" v="99"/>
        <pc:sldMasterMkLst>
          <pc:docMk/>
          <pc:sldMasterMk cId="1308010103" sldId="2147483673"/>
        </pc:sldMasterMkLst>
        <pc:sldLayoutChg chg="add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1308010103" sldId="2147483673"/>
            <pc:sldLayoutMk cId="2138626366" sldId="2147483662"/>
          </pc:sldLayoutMkLst>
        </pc:sldLayoutChg>
        <pc:sldLayoutChg chg="add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1308010103" sldId="2147483673"/>
            <pc:sldLayoutMk cId="1962383571" sldId="2147483663"/>
          </pc:sldLayoutMkLst>
        </pc:sldLayoutChg>
        <pc:sldLayoutChg chg="add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1308010103" sldId="2147483673"/>
            <pc:sldLayoutMk cId="3346548062" sldId="2147483664"/>
          </pc:sldLayoutMkLst>
        </pc:sldLayoutChg>
        <pc:sldLayoutChg chg="add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1308010103" sldId="2147483673"/>
            <pc:sldLayoutMk cId="1521836355" sldId="2147483665"/>
          </pc:sldLayoutMkLst>
        </pc:sldLayoutChg>
        <pc:sldLayoutChg chg="add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1308010103" sldId="2147483673"/>
            <pc:sldLayoutMk cId="793409513" sldId="2147483666"/>
          </pc:sldLayoutMkLst>
        </pc:sldLayoutChg>
        <pc:sldLayoutChg chg="add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1308010103" sldId="2147483673"/>
            <pc:sldLayoutMk cId="2420265823" sldId="2147483667"/>
          </pc:sldLayoutMkLst>
        </pc:sldLayoutChg>
        <pc:sldLayoutChg chg="add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1308010103" sldId="2147483673"/>
            <pc:sldLayoutMk cId="1482864567" sldId="2147483668"/>
          </pc:sldLayoutMkLst>
        </pc:sldLayoutChg>
        <pc:sldLayoutChg chg="add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1308010103" sldId="2147483673"/>
            <pc:sldLayoutMk cId="1788282344" sldId="2147483669"/>
          </pc:sldLayoutMkLst>
        </pc:sldLayoutChg>
        <pc:sldLayoutChg chg="add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1308010103" sldId="2147483673"/>
            <pc:sldLayoutMk cId="2450462089" sldId="2147483670"/>
          </pc:sldLayoutMkLst>
        </pc:sldLayoutChg>
        <pc:sldLayoutChg chg="add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1308010103" sldId="2147483673"/>
            <pc:sldLayoutMk cId="2216002421" sldId="2147483671"/>
          </pc:sldLayoutMkLst>
        </pc:sldLayoutChg>
        <pc:sldLayoutChg chg="add">
          <pc:chgData name="Maksym Trzebiński" userId="S::mtrz847@zsksosnowiec.onmicrosoft.com::153dc868-d082-442a-b8c6-060b3f8aa71d" providerId="AD" clId="Web-{31AF36C9-031F-402B-B7C4-C7016E868174}" dt="2020-11-01T13:44:17.402" v="99"/>
          <pc:sldLayoutMkLst>
            <pc:docMk/>
            <pc:sldMasterMk cId="1308010103" sldId="2147483673"/>
            <pc:sldLayoutMk cId="3238904778" sldId="2147483672"/>
          </pc:sldLayoutMkLst>
        </pc:sldLayoutChg>
      </pc:sldMasterChg>
      <pc:sldMasterChg chg="add del addSldLayout delSldLayout">
        <pc:chgData name="Maksym Trzebiński" userId="S::mtrz847@zsksosnowiec.onmicrosoft.com::153dc868-d082-442a-b8c6-060b3f8aa71d" providerId="AD" clId="Web-{31AF36C9-031F-402B-B7C4-C7016E868174}" dt="2020-11-01T13:43:45.432" v="96"/>
        <pc:sldMasterMkLst>
          <pc:docMk/>
          <pc:sldMasterMk cId="3830421348" sldId="2147483739"/>
        </pc:sldMasterMkLst>
        <pc:sldLayoutChg chg="add del">
          <pc:chgData name="Maksym Trzebiński" userId="S::mtrz847@zsksosnowiec.onmicrosoft.com::153dc868-d082-442a-b8c6-060b3f8aa71d" providerId="AD" clId="Web-{31AF36C9-031F-402B-B7C4-C7016E868174}" dt="2020-11-01T13:43:45.432" v="96"/>
          <pc:sldLayoutMkLst>
            <pc:docMk/>
            <pc:sldMasterMk cId="3830421348" sldId="2147483739"/>
            <pc:sldLayoutMk cId="65640531" sldId="2147483728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3:45.432" v="96"/>
          <pc:sldLayoutMkLst>
            <pc:docMk/>
            <pc:sldMasterMk cId="3830421348" sldId="2147483739"/>
            <pc:sldLayoutMk cId="2743272659" sldId="2147483729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3:45.432" v="96"/>
          <pc:sldLayoutMkLst>
            <pc:docMk/>
            <pc:sldMasterMk cId="3830421348" sldId="2147483739"/>
            <pc:sldLayoutMk cId="1418246784" sldId="2147483730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3:45.432" v="96"/>
          <pc:sldLayoutMkLst>
            <pc:docMk/>
            <pc:sldMasterMk cId="3830421348" sldId="2147483739"/>
            <pc:sldLayoutMk cId="4147028624" sldId="2147483731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3:45.432" v="96"/>
          <pc:sldLayoutMkLst>
            <pc:docMk/>
            <pc:sldMasterMk cId="3830421348" sldId="2147483739"/>
            <pc:sldLayoutMk cId="1119138494" sldId="2147483732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3:45.432" v="96"/>
          <pc:sldLayoutMkLst>
            <pc:docMk/>
            <pc:sldMasterMk cId="3830421348" sldId="2147483739"/>
            <pc:sldLayoutMk cId="767220046" sldId="2147483733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3:45.432" v="96"/>
          <pc:sldLayoutMkLst>
            <pc:docMk/>
            <pc:sldMasterMk cId="3830421348" sldId="2147483739"/>
            <pc:sldLayoutMk cId="333099599" sldId="2147483734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3:45.432" v="96"/>
          <pc:sldLayoutMkLst>
            <pc:docMk/>
            <pc:sldMasterMk cId="3830421348" sldId="2147483739"/>
            <pc:sldLayoutMk cId="1354460641" sldId="2147483735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3:45.432" v="96"/>
          <pc:sldLayoutMkLst>
            <pc:docMk/>
            <pc:sldMasterMk cId="3830421348" sldId="2147483739"/>
            <pc:sldLayoutMk cId="3609120492" sldId="2147483736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3:45.432" v="96"/>
          <pc:sldLayoutMkLst>
            <pc:docMk/>
            <pc:sldMasterMk cId="3830421348" sldId="2147483739"/>
            <pc:sldLayoutMk cId="3989404248" sldId="2147483737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3:45.432" v="96"/>
          <pc:sldLayoutMkLst>
            <pc:docMk/>
            <pc:sldMasterMk cId="3830421348" sldId="2147483739"/>
            <pc:sldLayoutMk cId="3469523679" sldId="2147483738"/>
          </pc:sldLayoutMkLst>
        </pc:sldLayoutChg>
      </pc:sldMasterChg>
      <pc:sldMasterChg chg="add del addSldLayout delSldLayout">
        <pc:chgData name="Maksym Trzebiński" userId="S::mtrz847@zsksosnowiec.onmicrosoft.com::153dc868-d082-442a-b8c6-060b3f8aa71d" providerId="AD" clId="Web-{31AF36C9-031F-402B-B7C4-C7016E868174}" dt="2020-11-01T13:44:17.339" v="98"/>
        <pc:sldMasterMkLst>
          <pc:docMk/>
          <pc:sldMasterMk cId="1486021692" sldId="2147483752"/>
        </pc:sldMasterMkLst>
        <pc:sldLayoutChg chg="add del">
          <pc:chgData name="Maksym Trzebiński" userId="S::mtrz847@zsksosnowiec.onmicrosoft.com::153dc868-d082-442a-b8c6-060b3f8aa71d" providerId="AD" clId="Web-{31AF36C9-031F-402B-B7C4-C7016E868174}" dt="2020-11-01T13:44:17.339" v="98"/>
          <pc:sldLayoutMkLst>
            <pc:docMk/>
            <pc:sldMasterMk cId="1486021692" sldId="2147483752"/>
            <pc:sldLayoutMk cId="894427416" sldId="2147483741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339" v="98"/>
          <pc:sldLayoutMkLst>
            <pc:docMk/>
            <pc:sldMasterMk cId="1486021692" sldId="2147483752"/>
            <pc:sldLayoutMk cId="3208570622" sldId="2147483742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339" v="98"/>
          <pc:sldLayoutMkLst>
            <pc:docMk/>
            <pc:sldMasterMk cId="1486021692" sldId="2147483752"/>
            <pc:sldLayoutMk cId="2625161805" sldId="2147483743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339" v="98"/>
          <pc:sldLayoutMkLst>
            <pc:docMk/>
            <pc:sldMasterMk cId="1486021692" sldId="2147483752"/>
            <pc:sldLayoutMk cId="3496604038" sldId="2147483744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339" v="98"/>
          <pc:sldLayoutMkLst>
            <pc:docMk/>
            <pc:sldMasterMk cId="1486021692" sldId="2147483752"/>
            <pc:sldLayoutMk cId="3080611146" sldId="2147483745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339" v="98"/>
          <pc:sldLayoutMkLst>
            <pc:docMk/>
            <pc:sldMasterMk cId="1486021692" sldId="2147483752"/>
            <pc:sldLayoutMk cId="3523081011" sldId="2147483746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339" v="98"/>
          <pc:sldLayoutMkLst>
            <pc:docMk/>
            <pc:sldMasterMk cId="1486021692" sldId="2147483752"/>
            <pc:sldLayoutMk cId="3716709203" sldId="2147483747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339" v="98"/>
          <pc:sldLayoutMkLst>
            <pc:docMk/>
            <pc:sldMasterMk cId="1486021692" sldId="2147483752"/>
            <pc:sldLayoutMk cId="2729573388" sldId="2147483748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339" v="98"/>
          <pc:sldLayoutMkLst>
            <pc:docMk/>
            <pc:sldMasterMk cId="1486021692" sldId="2147483752"/>
            <pc:sldLayoutMk cId="3443009239" sldId="2147483749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339" v="98"/>
          <pc:sldLayoutMkLst>
            <pc:docMk/>
            <pc:sldMasterMk cId="1486021692" sldId="2147483752"/>
            <pc:sldLayoutMk cId="92138580" sldId="2147483750"/>
          </pc:sldLayoutMkLst>
        </pc:sldLayoutChg>
        <pc:sldLayoutChg chg="add del">
          <pc:chgData name="Maksym Trzebiński" userId="S::mtrz847@zsksosnowiec.onmicrosoft.com::153dc868-d082-442a-b8c6-060b3f8aa71d" providerId="AD" clId="Web-{31AF36C9-031F-402B-B7C4-C7016E868174}" dt="2020-11-01T13:44:17.339" v="98"/>
          <pc:sldLayoutMkLst>
            <pc:docMk/>
            <pc:sldMasterMk cId="1486021692" sldId="2147483752"/>
            <pc:sldLayoutMk cId="101737459" sldId="2147483751"/>
          </pc:sldLayoutMkLst>
        </pc:sldLayoutChg>
      </pc:sldMasterChg>
    </pc:docChg>
  </pc:docChgLst>
  <pc:docChgLst>
    <pc:chgData name="Barbara Tomala" userId="S::btom864@zsksosnowiec.onmicrosoft.com::e79098e5-6fde-486e-83ef-467d09e82ea6" providerId="AD" clId="Web-{35A54D60-1148-4E7D-811A-168061D61934}"/>
    <pc:docChg chg="addSld modSld">
      <pc:chgData name="Barbara Tomala" userId="S::btom864@zsksosnowiec.onmicrosoft.com::e79098e5-6fde-486e-83ef-467d09e82ea6" providerId="AD" clId="Web-{35A54D60-1148-4E7D-811A-168061D61934}" dt="2020-11-01T13:46:05.157" v="31" actId="20577"/>
      <pc:docMkLst>
        <pc:docMk/>
      </pc:docMkLst>
      <pc:sldChg chg="modSp new">
        <pc:chgData name="Barbara Tomala" userId="S::btom864@zsksosnowiec.onmicrosoft.com::e79098e5-6fde-486e-83ef-467d09e82ea6" providerId="AD" clId="Web-{35A54D60-1148-4E7D-811A-168061D61934}" dt="2020-11-01T13:45:53.016" v="29" actId="20577"/>
        <pc:sldMkLst>
          <pc:docMk/>
          <pc:sldMk cId="4002208655" sldId="257"/>
        </pc:sldMkLst>
        <pc:spChg chg="mod">
          <ac:chgData name="Barbara Tomala" userId="S::btom864@zsksosnowiec.onmicrosoft.com::e79098e5-6fde-486e-83ef-467d09e82ea6" providerId="AD" clId="Web-{35A54D60-1148-4E7D-811A-168061D61934}" dt="2020-11-01T13:45:53.016" v="29" actId="20577"/>
          <ac:spMkLst>
            <pc:docMk/>
            <pc:sldMk cId="4002208655" sldId="257"/>
            <ac:spMk id="2" creationId="{4783229D-E0EF-4C39-A6B3-D5F25C29C1FE}"/>
          </ac:spMkLst>
        </pc:spChg>
      </pc:sldChg>
    </pc:docChg>
  </pc:docChgLst>
  <pc:docChgLst>
    <pc:chgData name="Maksym Trzebiński" userId="S::mtrz847@zsksosnowiec.onmicrosoft.com::153dc868-d082-442a-b8c6-060b3f8aa71d" providerId="AD" clId="Web-{3DD0A7FD-FFFA-41E8-95D4-20CE2B5060B2}"/>
    <pc:docChg chg="addSld modSld">
      <pc:chgData name="Maksym Trzebiński" userId="S::mtrz847@zsksosnowiec.onmicrosoft.com::153dc868-d082-442a-b8c6-060b3f8aa71d" providerId="AD" clId="Web-{3DD0A7FD-FFFA-41E8-95D4-20CE2B5060B2}" dt="2020-11-02T17:38:14.839" v="2109" actId="14100"/>
      <pc:docMkLst>
        <pc:docMk/>
      </pc:docMkLst>
      <pc:sldChg chg="addSp delSp modSp mod setBg setClrOvrMap">
        <pc:chgData name="Maksym Trzebiński" userId="S::mtrz847@zsksosnowiec.onmicrosoft.com::153dc868-d082-442a-b8c6-060b3f8aa71d" providerId="AD" clId="Web-{3DD0A7FD-FFFA-41E8-95D4-20CE2B5060B2}" dt="2020-11-02T17:06:27.359" v="508"/>
        <pc:sldMkLst>
          <pc:docMk/>
          <pc:sldMk cId="1908726519" sldId="275"/>
        </pc:sldMkLst>
        <pc:spChg chg="mod">
          <ac:chgData name="Maksym Trzebiński" userId="S::mtrz847@zsksosnowiec.onmicrosoft.com::153dc868-d082-442a-b8c6-060b3f8aa71d" providerId="AD" clId="Web-{3DD0A7FD-FFFA-41E8-95D4-20CE2B5060B2}" dt="2020-11-02T17:06:23.780" v="507"/>
          <ac:spMkLst>
            <pc:docMk/>
            <pc:sldMk cId="1908726519" sldId="275"/>
            <ac:spMk id="2" creationId="{4B88868B-7EAF-4518-8FCA-5EFC4EA35309}"/>
          </ac:spMkLst>
        </pc:spChg>
        <pc:spChg chg="mod">
          <ac:chgData name="Maksym Trzebiński" userId="S::mtrz847@zsksosnowiec.onmicrosoft.com::153dc868-d082-442a-b8c6-060b3f8aa71d" providerId="AD" clId="Web-{3DD0A7FD-FFFA-41E8-95D4-20CE2B5060B2}" dt="2020-11-02T17:06:23.780" v="507"/>
          <ac:spMkLst>
            <pc:docMk/>
            <pc:sldMk cId="1908726519" sldId="275"/>
            <ac:spMk id="3" creationId="{BF9C867B-CF2B-4306-91BD-138537994FFF}"/>
          </ac:spMkLst>
        </pc:spChg>
        <pc:spChg chg="add del">
          <ac:chgData name="Maksym Trzebiński" userId="S::mtrz847@zsksosnowiec.onmicrosoft.com::153dc868-d082-442a-b8c6-060b3f8aa71d" providerId="AD" clId="Web-{3DD0A7FD-FFFA-41E8-95D4-20CE2B5060B2}" dt="2020-11-02T17:06:23.780" v="507"/>
          <ac:spMkLst>
            <pc:docMk/>
            <pc:sldMk cId="1908726519" sldId="275"/>
            <ac:spMk id="9" creationId="{E192707B-B929-41A7-9B41-E959A1C689E4}"/>
          </ac:spMkLst>
        </pc:spChg>
        <pc:spChg chg="add del">
          <ac:chgData name="Maksym Trzebiński" userId="S::mtrz847@zsksosnowiec.onmicrosoft.com::153dc868-d082-442a-b8c6-060b3f8aa71d" providerId="AD" clId="Web-{3DD0A7FD-FFFA-41E8-95D4-20CE2B5060B2}" dt="2020-11-02T17:06:23.780" v="507"/>
          <ac:spMkLst>
            <pc:docMk/>
            <pc:sldMk cId="1908726519" sldId="275"/>
            <ac:spMk id="11" creationId="{8FB4235C-4505-46C7-AD8F-8769A1972FC1}"/>
          </ac:spMkLst>
        </pc:spChg>
        <pc:picChg chg="add del mod ord">
          <ac:chgData name="Maksym Trzebiński" userId="S::mtrz847@zsksosnowiec.onmicrosoft.com::153dc868-d082-442a-b8c6-060b3f8aa71d" providerId="AD" clId="Web-{3DD0A7FD-FFFA-41E8-95D4-20CE2B5060B2}" dt="2020-11-02T17:06:27.359" v="508"/>
          <ac:picMkLst>
            <pc:docMk/>
            <pc:sldMk cId="1908726519" sldId="275"/>
            <ac:picMk id="4" creationId="{47B1AAA5-B238-4A04-B483-D8D813AD7C55}"/>
          </ac:picMkLst>
        </pc:picChg>
      </pc:sldChg>
      <pc:sldChg chg="addSp modSp new mod setBg setClrOvrMap">
        <pc:chgData name="Maksym Trzebiński" userId="S::mtrz847@zsksosnowiec.onmicrosoft.com::153dc868-d082-442a-b8c6-060b3f8aa71d" providerId="AD" clId="Web-{3DD0A7FD-FFFA-41E8-95D4-20CE2B5060B2}" dt="2020-11-02T17:26:19.845" v="1773"/>
        <pc:sldMkLst>
          <pc:docMk/>
          <pc:sldMk cId="2367158618" sldId="283"/>
        </pc:sldMkLst>
        <pc:spChg chg="mod">
          <ac:chgData name="Maksym Trzebiński" userId="S::mtrz847@zsksosnowiec.onmicrosoft.com::153dc868-d082-442a-b8c6-060b3f8aa71d" providerId="AD" clId="Web-{3DD0A7FD-FFFA-41E8-95D4-20CE2B5060B2}" dt="2020-11-02T17:26:19.845" v="1773"/>
          <ac:spMkLst>
            <pc:docMk/>
            <pc:sldMk cId="2367158618" sldId="283"/>
            <ac:spMk id="2" creationId="{2BF7CCB1-81DB-4F3A-A960-0849FC4EE987}"/>
          </ac:spMkLst>
        </pc:spChg>
        <pc:spChg chg="mod">
          <ac:chgData name="Maksym Trzebiński" userId="S::mtrz847@zsksosnowiec.onmicrosoft.com::153dc868-d082-442a-b8c6-060b3f8aa71d" providerId="AD" clId="Web-{3DD0A7FD-FFFA-41E8-95D4-20CE2B5060B2}" dt="2020-11-02T17:26:19.845" v="1773"/>
          <ac:spMkLst>
            <pc:docMk/>
            <pc:sldMk cId="2367158618" sldId="283"/>
            <ac:spMk id="3" creationId="{52C3AB67-039E-4C1C-8176-4A576F81F4EC}"/>
          </ac:spMkLst>
        </pc:spChg>
        <pc:spChg chg="add">
          <ac:chgData name="Maksym Trzebiński" userId="S::mtrz847@zsksosnowiec.onmicrosoft.com::153dc868-d082-442a-b8c6-060b3f8aa71d" providerId="AD" clId="Web-{3DD0A7FD-FFFA-41E8-95D4-20CE2B5060B2}" dt="2020-11-02T17:26:19.845" v="1773"/>
          <ac:spMkLst>
            <pc:docMk/>
            <pc:sldMk cId="2367158618" sldId="283"/>
            <ac:spMk id="9" creationId="{E192707B-B929-41A7-9B41-E959A1C689E4}"/>
          </ac:spMkLst>
        </pc:spChg>
        <pc:spChg chg="add">
          <ac:chgData name="Maksym Trzebiński" userId="S::mtrz847@zsksosnowiec.onmicrosoft.com::153dc868-d082-442a-b8c6-060b3f8aa71d" providerId="AD" clId="Web-{3DD0A7FD-FFFA-41E8-95D4-20CE2B5060B2}" dt="2020-11-02T17:26:19.845" v="1773"/>
          <ac:spMkLst>
            <pc:docMk/>
            <pc:sldMk cId="2367158618" sldId="283"/>
            <ac:spMk id="11" creationId="{8FB4235C-4505-46C7-AD8F-8769A1972FC1}"/>
          </ac:spMkLst>
        </pc:spChg>
        <pc:picChg chg="add mod ord">
          <ac:chgData name="Maksym Trzebiński" userId="S::mtrz847@zsksosnowiec.onmicrosoft.com::153dc868-d082-442a-b8c6-060b3f8aa71d" providerId="AD" clId="Web-{3DD0A7FD-FFFA-41E8-95D4-20CE2B5060B2}" dt="2020-11-02T17:26:19.845" v="1773"/>
          <ac:picMkLst>
            <pc:docMk/>
            <pc:sldMk cId="2367158618" sldId="283"/>
            <ac:picMk id="4" creationId="{6D70084D-E081-480A-A28B-B6E160E6D61F}"/>
          </ac:picMkLst>
        </pc:picChg>
      </pc:sldChg>
      <pc:sldChg chg="addSp delSp modSp">
        <pc:chgData name="Maksym Trzebiński" userId="S::mtrz847@zsksosnowiec.onmicrosoft.com::153dc868-d082-442a-b8c6-060b3f8aa71d" providerId="AD" clId="Web-{3DD0A7FD-FFFA-41E8-95D4-20CE2B5060B2}" dt="2020-11-02T17:38:14.839" v="2109" actId="14100"/>
        <pc:sldMkLst>
          <pc:docMk/>
          <pc:sldMk cId="3614180996" sldId="284"/>
        </pc:sldMkLst>
        <pc:spChg chg="mod">
          <ac:chgData name="Maksym Trzebiński" userId="S::mtrz847@zsksosnowiec.onmicrosoft.com::153dc868-d082-442a-b8c6-060b3f8aa71d" providerId="AD" clId="Web-{3DD0A7FD-FFFA-41E8-95D4-20CE2B5060B2}" dt="2020-11-02T17:30:15.410" v="2100" actId="20577"/>
          <ac:spMkLst>
            <pc:docMk/>
            <pc:sldMk cId="3614180996" sldId="284"/>
            <ac:spMk id="3" creationId="{2140681D-4FF7-4ABB-B62F-FB43AFD0E051}"/>
          </ac:spMkLst>
        </pc:spChg>
        <pc:spChg chg="add del mod">
          <ac:chgData name="Maksym Trzebiński" userId="S::mtrz847@zsksosnowiec.onmicrosoft.com::153dc868-d082-442a-b8c6-060b3f8aa71d" providerId="AD" clId="Web-{3DD0A7FD-FFFA-41E8-95D4-20CE2B5060B2}" dt="2020-11-02T17:37:37.011" v="2104"/>
          <ac:spMkLst>
            <pc:docMk/>
            <pc:sldMk cId="3614180996" sldId="284"/>
            <ac:spMk id="6" creationId="{E4D4530C-B9B2-4C63-89F8-66AC90C7A0DD}"/>
          </ac:spMkLst>
        </pc:spChg>
        <pc:picChg chg="del">
          <ac:chgData name="Maksym Trzebiński" userId="S::mtrz847@zsksosnowiec.onmicrosoft.com::153dc868-d082-442a-b8c6-060b3f8aa71d" providerId="AD" clId="Web-{3DD0A7FD-FFFA-41E8-95D4-20CE2B5060B2}" dt="2020-11-02T17:33:31.632" v="2103"/>
          <ac:picMkLst>
            <pc:docMk/>
            <pc:sldMk cId="3614180996" sldId="284"/>
            <ac:picMk id="4" creationId="{9005F152-1CEA-4D91-9044-F6DCAD9E9465}"/>
          </ac:picMkLst>
        </pc:picChg>
        <pc:picChg chg="add mod ord">
          <ac:chgData name="Maksym Trzebiński" userId="S::mtrz847@zsksosnowiec.onmicrosoft.com::153dc868-d082-442a-b8c6-060b3f8aa71d" providerId="AD" clId="Web-{3DD0A7FD-FFFA-41E8-95D4-20CE2B5060B2}" dt="2020-11-02T17:38:14.839" v="2109" actId="14100"/>
          <ac:picMkLst>
            <pc:docMk/>
            <pc:sldMk cId="3614180996" sldId="284"/>
            <ac:picMk id="7" creationId="{380708FB-FAEF-442F-AAE5-190EEEBFE708}"/>
          </ac:picMkLst>
        </pc:picChg>
      </pc:sldChg>
    </pc:docChg>
  </pc:docChgLst>
  <pc:docChgLst>
    <pc:chgData name="Maksym Trzebiński" userId="S::mtrz847@zsksosnowiec.onmicrosoft.com::153dc868-d082-442a-b8c6-060b3f8aa71d" providerId="AD" clId="Web-{C74DACF0-0BB8-4B1E-A1BB-D20159B22E91}"/>
    <pc:docChg chg="modSld">
      <pc:chgData name="Maksym Trzebiński" userId="S::mtrz847@zsksosnowiec.onmicrosoft.com::153dc868-d082-442a-b8c6-060b3f8aa71d" providerId="AD" clId="Web-{C74DACF0-0BB8-4B1E-A1BB-D20159B22E91}" dt="2020-11-01T17:59:59.773" v="1"/>
      <pc:docMkLst>
        <pc:docMk/>
      </pc:docMkLst>
      <pc:sldChg chg="modTransition">
        <pc:chgData name="Maksym Trzebiński" userId="S::mtrz847@zsksosnowiec.onmicrosoft.com::153dc868-d082-442a-b8c6-060b3f8aa71d" providerId="AD" clId="Web-{C74DACF0-0BB8-4B1E-A1BB-D20159B22E91}" dt="2020-11-01T17:59:59.773" v="1"/>
        <pc:sldMkLst>
          <pc:docMk/>
          <pc:sldMk cId="2967628830" sldId="272"/>
        </pc:sldMkLst>
      </pc:sldChg>
    </pc:docChg>
  </pc:docChgLst>
  <pc:docChgLst>
    <pc:chgData name="Maksym Trzebiński" userId="S::mtrz847@zsksosnowiec.onmicrosoft.com::153dc868-d082-442a-b8c6-060b3f8aa71d" providerId="AD" clId="Web-{0C3CD725-FA91-491A-8ABF-81FA37BEFAEC}"/>
    <pc:docChg chg="modSld">
      <pc:chgData name="Maksym Trzebiński" userId="S::mtrz847@zsksosnowiec.onmicrosoft.com::153dc868-d082-442a-b8c6-060b3f8aa71d" providerId="AD" clId="Web-{0C3CD725-FA91-491A-8ABF-81FA37BEFAEC}" dt="2020-11-01T17:57:21.357" v="2"/>
      <pc:docMkLst>
        <pc:docMk/>
      </pc:docMkLst>
      <pc:sldChg chg="modTransition">
        <pc:chgData name="Maksym Trzebiński" userId="S::mtrz847@zsksosnowiec.onmicrosoft.com::153dc868-d082-442a-b8c6-060b3f8aa71d" providerId="AD" clId="Web-{0C3CD725-FA91-491A-8ABF-81FA37BEFAEC}" dt="2020-11-01T17:56:56.122" v="0"/>
        <pc:sldMkLst>
          <pc:docMk/>
          <pc:sldMk cId="2030508410" sldId="266"/>
        </pc:sldMkLst>
      </pc:sldChg>
      <pc:sldChg chg="modTransition">
        <pc:chgData name="Maksym Trzebiński" userId="S::mtrz847@zsksosnowiec.onmicrosoft.com::153dc868-d082-442a-b8c6-060b3f8aa71d" providerId="AD" clId="Web-{0C3CD725-FA91-491A-8ABF-81FA37BEFAEC}" dt="2020-11-01T17:57:21.357" v="2"/>
        <pc:sldMkLst>
          <pc:docMk/>
          <pc:sldMk cId="1386717316" sldId="270"/>
        </pc:sldMkLst>
      </pc:sldChg>
      <pc:sldChg chg="modTransition">
        <pc:chgData name="Maksym Trzebiński" userId="S::mtrz847@zsksosnowiec.onmicrosoft.com::153dc868-d082-442a-b8c6-060b3f8aa71d" providerId="AD" clId="Web-{0C3CD725-FA91-491A-8ABF-81FA37BEFAEC}" dt="2020-11-01T17:57:13.231" v="1"/>
        <pc:sldMkLst>
          <pc:docMk/>
          <pc:sldMk cId="2967628830" sldId="272"/>
        </pc:sldMkLst>
      </pc:sldChg>
    </pc:docChg>
  </pc:docChgLst>
  <pc:docChgLst>
    <pc:chgData name="Jolanta Opuchlik" userId="S::jolanta.opuchlik@zsksosnowiec.onmicrosoft.com::9c51aaec-d3c6-4f03-ac28-5af39c040d44" providerId="AD" clId="Web-{640B8821-6BAA-4C8B-9A6E-3CA6B1958CBF}"/>
    <pc:docChg chg="modSld">
      <pc:chgData name="Jolanta Opuchlik" userId="S::jolanta.opuchlik@zsksosnowiec.onmicrosoft.com::9c51aaec-d3c6-4f03-ac28-5af39c040d44" providerId="AD" clId="Web-{640B8821-6BAA-4C8B-9A6E-3CA6B1958CBF}" dt="2020-11-07T10:28:18.462" v="68" actId="20577"/>
      <pc:docMkLst>
        <pc:docMk/>
      </pc:docMkLst>
      <pc:sldChg chg="modSp">
        <pc:chgData name="Jolanta Opuchlik" userId="S::jolanta.opuchlik@zsksosnowiec.onmicrosoft.com::9c51aaec-d3c6-4f03-ac28-5af39c040d44" providerId="AD" clId="Web-{640B8821-6BAA-4C8B-9A6E-3CA6B1958CBF}" dt="2020-11-07T10:06:42.144" v="2" actId="20577"/>
        <pc:sldMkLst>
          <pc:docMk/>
          <pc:sldMk cId="1920335829" sldId="257"/>
        </pc:sldMkLst>
        <pc:spChg chg="mod">
          <ac:chgData name="Jolanta Opuchlik" userId="S::jolanta.opuchlik@zsksosnowiec.onmicrosoft.com::9c51aaec-d3c6-4f03-ac28-5af39c040d44" providerId="AD" clId="Web-{640B8821-6BAA-4C8B-9A6E-3CA6B1958CBF}" dt="2020-11-07T10:06:42.144" v="2" actId="20577"/>
          <ac:spMkLst>
            <pc:docMk/>
            <pc:sldMk cId="1920335829" sldId="257"/>
            <ac:spMk id="3" creationId="{412ACEA6-365E-4D0A-BD76-DC46CA60A11D}"/>
          </ac:spMkLst>
        </pc:spChg>
      </pc:sldChg>
      <pc:sldChg chg="modSp">
        <pc:chgData name="Jolanta Opuchlik" userId="S::jolanta.opuchlik@zsksosnowiec.onmicrosoft.com::9c51aaec-d3c6-4f03-ac28-5af39c040d44" providerId="AD" clId="Web-{640B8821-6BAA-4C8B-9A6E-3CA6B1958CBF}" dt="2020-11-07T10:21:35.674" v="9" actId="20577"/>
        <pc:sldMkLst>
          <pc:docMk/>
          <pc:sldMk cId="1386717316" sldId="270"/>
        </pc:sldMkLst>
        <pc:spChg chg="mod">
          <ac:chgData name="Jolanta Opuchlik" userId="S::jolanta.opuchlik@zsksosnowiec.onmicrosoft.com::9c51aaec-d3c6-4f03-ac28-5af39c040d44" providerId="AD" clId="Web-{640B8821-6BAA-4C8B-9A6E-3CA6B1958CBF}" dt="2020-11-07T10:21:35.674" v="9" actId="20577"/>
          <ac:spMkLst>
            <pc:docMk/>
            <pc:sldMk cId="1386717316" sldId="270"/>
            <ac:spMk id="3" creationId="{211E3ACA-9796-4266-B111-8BCB76020C83}"/>
          </ac:spMkLst>
        </pc:spChg>
      </pc:sldChg>
      <pc:sldChg chg="modSp">
        <pc:chgData name="Jolanta Opuchlik" userId="S::jolanta.opuchlik@zsksosnowiec.onmicrosoft.com::9c51aaec-d3c6-4f03-ac28-5af39c040d44" providerId="AD" clId="Web-{640B8821-6BAA-4C8B-9A6E-3CA6B1958CBF}" dt="2020-11-07T10:25:02.755" v="17" actId="20577"/>
        <pc:sldMkLst>
          <pc:docMk/>
          <pc:sldMk cId="1908726519" sldId="275"/>
        </pc:sldMkLst>
        <pc:spChg chg="mod">
          <ac:chgData name="Jolanta Opuchlik" userId="S::jolanta.opuchlik@zsksosnowiec.onmicrosoft.com::9c51aaec-d3c6-4f03-ac28-5af39c040d44" providerId="AD" clId="Web-{640B8821-6BAA-4C8B-9A6E-3CA6B1958CBF}" dt="2020-11-07T10:25:02.755" v="17" actId="20577"/>
          <ac:spMkLst>
            <pc:docMk/>
            <pc:sldMk cId="1908726519" sldId="275"/>
            <ac:spMk id="3" creationId="{BF9C867B-CF2B-4306-91BD-138537994FFF}"/>
          </ac:spMkLst>
        </pc:spChg>
      </pc:sldChg>
      <pc:sldChg chg="modSp">
        <pc:chgData name="Jolanta Opuchlik" userId="S::jolanta.opuchlik@zsksosnowiec.onmicrosoft.com::9c51aaec-d3c6-4f03-ac28-5af39c040d44" providerId="AD" clId="Web-{640B8821-6BAA-4C8B-9A6E-3CA6B1958CBF}" dt="2020-11-07T10:26:39.038" v="27" actId="20577"/>
        <pc:sldMkLst>
          <pc:docMk/>
          <pc:sldMk cId="3988433539" sldId="279"/>
        </pc:sldMkLst>
        <pc:spChg chg="mod">
          <ac:chgData name="Jolanta Opuchlik" userId="S::jolanta.opuchlik@zsksosnowiec.onmicrosoft.com::9c51aaec-d3c6-4f03-ac28-5af39c040d44" providerId="AD" clId="Web-{640B8821-6BAA-4C8B-9A6E-3CA6B1958CBF}" dt="2020-11-07T10:26:39.038" v="27" actId="20577"/>
          <ac:spMkLst>
            <pc:docMk/>
            <pc:sldMk cId="3988433539" sldId="279"/>
            <ac:spMk id="3" creationId="{5609F340-8337-4AE8-B625-7D4C0AF164E3}"/>
          </ac:spMkLst>
        </pc:spChg>
      </pc:sldChg>
      <pc:sldChg chg="modSp">
        <pc:chgData name="Jolanta Opuchlik" userId="S::jolanta.opuchlik@zsksosnowiec.onmicrosoft.com::9c51aaec-d3c6-4f03-ac28-5af39c040d44" providerId="AD" clId="Web-{640B8821-6BAA-4C8B-9A6E-3CA6B1958CBF}" dt="2020-11-07T10:28:18.462" v="68" actId="20577"/>
        <pc:sldMkLst>
          <pc:docMk/>
          <pc:sldMk cId="2015884603" sldId="281"/>
        </pc:sldMkLst>
        <pc:spChg chg="mod">
          <ac:chgData name="Jolanta Opuchlik" userId="S::jolanta.opuchlik@zsksosnowiec.onmicrosoft.com::9c51aaec-d3c6-4f03-ac28-5af39c040d44" providerId="AD" clId="Web-{640B8821-6BAA-4C8B-9A6E-3CA6B1958CBF}" dt="2020-11-07T10:28:18.462" v="68" actId="20577"/>
          <ac:spMkLst>
            <pc:docMk/>
            <pc:sldMk cId="2015884603" sldId="281"/>
            <ac:spMk id="3" creationId="{C3D7D642-9276-41BE-B72B-2E8E102102D0}"/>
          </ac:spMkLst>
        </pc:spChg>
      </pc:sldChg>
    </pc:docChg>
  </pc:docChgLst>
  <pc:docChgLst>
    <pc:chgData name="Maksym Trzebiński" userId="S::mtrz847@zsksosnowiec.onmicrosoft.com::153dc868-d082-442a-b8c6-060b3f8aa71d" providerId="AD" clId="Web-{1CCBDC8B-D1D1-4871-A830-AC5ED832F117}"/>
    <pc:docChg chg="modSld">
      <pc:chgData name="Maksym Trzebiński" userId="S::mtrz847@zsksosnowiec.onmicrosoft.com::153dc868-d082-442a-b8c6-060b3f8aa71d" providerId="AD" clId="Web-{1CCBDC8B-D1D1-4871-A830-AC5ED832F117}" dt="2020-11-01T18:03:31.386" v="1"/>
      <pc:docMkLst>
        <pc:docMk/>
      </pc:docMkLst>
      <pc:sldChg chg="modTransition">
        <pc:chgData name="Maksym Trzebiński" userId="S::mtrz847@zsksosnowiec.onmicrosoft.com::153dc868-d082-442a-b8c6-060b3f8aa71d" providerId="AD" clId="Web-{1CCBDC8B-D1D1-4871-A830-AC5ED832F117}" dt="2020-11-01T18:01:53.072" v="0"/>
        <pc:sldMkLst>
          <pc:docMk/>
          <pc:sldMk cId="837131588" sldId="268"/>
        </pc:sldMkLst>
      </pc:sldChg>
      <pc:sldChg chg="modTransition">
        <pc:chgData name="Maksym Trzebiński" userId="S::mtrz847@zsksosnowiec.onmicrosoft.com::153dc868-d082-442a-b8c6-060b3f8aa71d" providerId="AD" clId="Web-{1CCBDC8B-D1D1-4871-A830-AC5ED832F117}" dt="2020-11-01T18:03:31.386" v="1"/>
        <pc:sldMkLst>
          <pc:docMk/>
          <pc:sldMk cId="2382906598" sldId="271"/>
        </pc:sldMkLst>
      </pc:sldChg>
    </pc:docChg>
  </pc:docChgLst>
  <pc:docChgLst>
    <pc:chgData name="Barbara Tomala" userId="S::btom864@zsksosnowiec.onmicrosoft.com::e79098e5-6fde-486e-83ef-467d09e82ea6" providerId="AD" clId="Web-{13A342A4-79A5-48F3-BCE5-5BED396BD7F4}"/>
    <pc:docChg chg="addSld delSld modSld">
      <pc:chgData name="Barbara Tomala" userId="S::btom864@zsksosnowiec.onmicrosoft.com::e79098e5-6fde-486e-83ef-467d09e82ea6" providerId="AD" clId="Web-{13A342A4-79A5-48F3-BCE5-5BED396BD7F4}" dt="2020-11-01T19:09:10.486" v="1148" actId="20577"/>
      <pc:docMkLst>
        <pc:docMk/>
      </pc:docMkLst>
      <pc:sldChg chg="modSp">
        <pc:chgData name="Barbara Tomala" userId="S::btom864@zsksosnowiec.onmicrosoft.com::e79098e5-6fde-486e-83ef-467d09e82ea6" providerId="AD" clId="Web-{13A342A4-79A5-48F3-BCE5-5BED396BD7F4}" dt="2020-11-01T17:13:57.190" v="80" actId="20577"/>
        <pc:sldMkLst>
          <pc:docMk/>
          <pc:sldMk cId="453003327" sldId="265"/>
        </pc:sldMkLst>
        <pc:spChg chg="mod">
          <ac:chgData name="Barbara Tomala" userId="S::btom864@zsksosnowiec.onmicrosoft.com::e79098e5-6fde-486e-83ef-467d09e82ea6" providerId="AD" clId="Web-{13A342A4-79A5-48F3-BCE5-5BED396BD7F4}" dt="2020-11-01T17:13:57.190" v="80" actId="20577"/>
          <ac:spMkLst>
            <pc:docMk/>
            <pc:sldMk cId="453003327" sldId="265"/>
            <ac:spMk id="2" creationId="{E6AF57A7-C5E0-4113-AF37-F9C99527ECE3}"/>
          </ac:spMkLst>
        </pc:spChg>
      </pc:sldChg>
      <pc:sldChg chg="modSp">
        <pc:chgData name="Barbara Tomala" userId="S::btom864@zsksosnowiec.onmicrosoft.com::e79098e5-6fde-486e-83ef-467d09e82ea6" providerId="AD" clId="Web-{13A342A4-79A5-48F3-BCE5-5BED396BD7F4}" dt="2020-11-01T17:13:39.175" v="74" actId="20577"/>
        <pc:sldMkLst>
          <pc:docMk/>
          <pc:sldMk cId="2030508410" sldId="266"/>
        </pc:sldMkLst>
        <pc:spChg chg="mod">
          <ac:chgData name="Barbara Tomala" userId="S::btom864@zsksosnowiec.onmicrosoft.com::e79098e5-6fde-486e-83ef-467d09e82ea6" providerId="AD" clId="Web-{13A342A4-79A5-48F3-BCE5-5BED396BD7F4}" dt="2020-11-01T17:13:39.175" v="74" actId="20577"/>
          <ac:spMkLst>
            <pc:docMk/>
            <pc:sldMk cId="2030508410" sldId="266"/>
            <ac:spMk id="2" creationId="{CE124754-3868-4D78-A4DD-FD96EBB640B2}"/>
          </ac:spMkLst>
        </pc:spChg>
        <pc:spChg chg="mod">
          <ac:chgData name="Barbara Tomala" userId="S::btom864@zsksosnowiec.onmicrosoft.com::e79098e5-6fde-486e-83ef-467d09e82ea6" providerId="AD" clId="Web-{13A342A4-79A5-48F3-BCE5-5BED396BD7F4}" dt="2020-11-01T17:05:55.718" v="5" actId="1076"/>
          <ac:spMkLst>
            <pc:docMk/>
            <pc:sldMk cId="2030508410" sldId="266"/>
            <ac:spMk id="6" creationId="{96E4BF31-7C73-4BA8-89D7-A1CF0786B103}"/>
          </ac:spMkLst>
        </pc:spChg>
      </pc:sldChg>
      <pc:sldChg chg="modSp">
        <pc:chgData name="Barbara Tomala" userId="S::btom864@zsksosnowiec.onmicrosoft.com::e79098e5-6fde-486e-83ef-467d09e82ea6" providerId="AD" clId="Web-{13A342A4-79A5-48F3-BCE5-5BED396BD7F4}" dt="2020-11-01T17:13:50.456" v="77" actId="20577"/>
        <pc:sldMkLst>
          <pc:docMk/>
          <pc:sldMk cId="404371447" sldId="267"/>
        </pc:sldMkLst>
        <pc:spChg chg="mod">
          <ac:chgData name="Barbara Tomala" userId="S::btom864@zsksosnowiec.onmicrosoft.com::e79098e5-6fde-486e-83ef-467d09e82ea6" providerId="AD" clId="Web-{13A342A4-79A5-48F3-BCE5-5BED396BD7F4}" dt="2020-11-01T17:13:50.456" v="77" actId="20577"/>
          <ac:spMkLst>
            <pc:docMk/>
            <pc:sldMk cId="404371447" sldId="267"/>
            <ac:spMk id="2" creationId="{55155BA7-64B9-40C0-9C9A-A272CF094421}"/>
          </ac:spMkLst>
        </pc:spChg>
      </pc:sldChg>
      <pc:sldChg chg="modSp">
        <pc:chgData name="Barbara Tomala" userId="S::btom864@zsksosnowiec.onmicrosoft.com::e79098e5-6fde-486e-83ef-467d09e82ea6" providerId="AD" clId="Web-{13A342A4-79A5-48F3-BCE5-5BED396BD7F4}" dt="2020-11-01T17:12:15.408" v="72" actId="20577"/>
        <pc:sldMkLst>
          <pc:docMk/>
          <pc:sldMk cId="837131588" sldId="268"/>
        </pc:sldMkLst>
        <pc:spChg chg="mod">
          <ac:chgData name="Barbara Tomala" userId="S::btom864@zsksosnowiec.onmicrosoft.com::e79098e5-6fde-486e-83ef-467d09e82ea6" providerId="AD" clId="Web-{13A342A4-79A5-48F3-BCE5-5BED396BD7F4}" dt="2020-11-01T17:12:15.408" v="72" actId="20577"/>
          <ac:spMkLst>
            <pc:docMk/>
            <pc:sldMk cId="837131588" sldId="268"/>
            <ac:spMk id="3" creationId="{572C0ECB-A765-4EE5-B83D-E110A4C0EC21}"/>
          </ac:spMkLst>
        </pc:spChg>
      </pc:sldChg>
      <pc:sldChg chg="modSp">
        <pc:chgData name="Barbara Tomala" userId="S::btom864@zsksosnowiec.onmicrosoft.com::e79098e5-6fde-486e-83ef-467d09e82ea6" providerId="AD" clId="Web-{13A342A4-79A5-48F3-BCE5-5BED396BD7F4}" dt="2020-11-01T17:11:40.439" v="70" actId="20577"/>
        <pc:sldMkLst>
          <pc:docMk/>
          <pc:sldMk cId="2506916709" sldId="269"/>
        </pc:sldMkLst>
        <pc:spChg chg="mod">
          <ac:chgData name="Barbara Tomala" userId="S::btom864@zsksosnowiec.onmicrosoft.com::e79098e5-6fde-486e-83ef-467d09e82ea6" providerId="AD" clId="Web-{13A342A4-79A5-48F3-BCE5-5BED396BD7F4}" dt="2020-11-01T17:11:40.439" v="70" actId="20577"/>
          <ac:spMkLst>
            <pc:docMk/>
            <pc:sldMk cId="2506916709" sldId="269"/>
            <ac:spMk id="3" creationId="{347BC6E5-45EC-421D-8351-043A0A81ACEC}"/>
          </ac:spMkLst>
        </pc:spChg>
      </pc:sldChg>
      <pc:sldChg chg="modSp">
        <pc:chgData name="Barbara Tomala" userId="S::btom864@zsksosnowiec.onmicrosoft.com::e79098e5-6fde-486e-83ef-467d09e82ea6" providerId="AD" clId="Web-{13A342A4-79A5-48F3-BCE5-5BED396BD7F4}" dt="2020-11-01T17:31:13.403" v="214" actId="14100"/>
        <pc:sldMkLst>
          <pc:docMk/>
          <pc:sldMk cId="1386717316" sldId="270"/>
        </pc:sldMkLst>
        <pc:picChg chg="mod">
          <ac:chgData name="Barbara Tomala" userId="S::btom864@zsksosnowiec.onmicrosoft.com::e79098e5-6fde-486e-83ef-467d09e82ea6" providerId="AD" clId="Web-{13A342A4-79A5-48F3-BCE5-5BED396BD7F4}" dt="2020-11-01T17:31:13.403" v="214" actId="14100"/>
          <ac:picMkLst>
            <pc:docMk/>
            <pc:sldMk cId="1386717316" sldId="270"/>
            <ac:picMk id="4" creationId="{B0A79377-9476-4EA6-8770-F3D1DDFC7648}"/>
          </ac:picMkLst>
        </pc:picChg>
      </pc:sldChg>
      <pc:sldChg chg="addSp delSp modSp new mod setBg setClrOvrMap">
        <pc:chgData name="Barbara Tomala" userId="S::btom864@zsksosnowiec.onmicrosoft.com::e79098e5-6fde-486e-83ef-467d09e82ea6" providerId="AD" clId="Web-{13A342A4-79A5-48F3-BCE5-5BED396BD7F4}" dt="2020-11-01T18:03:05.592" v="493" actId="20577"/>
        <pc:sldMkLst>
          <pc:docMk/>
          <pc:sldMk cId="2382906598" sldId="271"/>
        </pc:sldMkLst>
        <pc:spChg chg="mod">
          <ac:chgData name="Barbara Tomala" userId="S::btom864@zsksosnowiec.onmicrosoft.com::e79098e5-6fde-486e-83ef-467d09e82ea6" providerId="AD" clId="Web-{13A342A4-79A5-48F3-BCE5-5BED396BD7F4}" dt="2020-11-01T18:02:46.388" v="487"/>
          <ac:spMkLst>
            <pc:docMk/>
            <pc:sldMk cId="2382906598" sldId="271"/>
            <ac:spMk id="2" creationId="{B12537CE-EC09-40A1-A6AC-C8709E05FFA0}"/>
          </ac:spMkLst>
        </pc:spChg>
        <pc:spChg chg="mod">
          <ac:chgData name="Barbara Tomala" userId="S::btom864@zsksosnowiec.onmicrosoft.com::e79098e5-6fde-486e-83ef-467d09e82ea6" providerId="AD" clId="Web-{13A342A4-79A5-48F3-BCE5-5BED396BD7F4}" dt="2020-11-01T18:03:05.592" v="493" actId="20577"/>
          <ac:spMkLst>
            <pc:docMk/>
            <pc:sldMk cId="2382906598" sldId="271"/>
            <ac:spMk id="3" creationId="{CBA14E4F-B9BF-4967-931A-31EE5BF35949}"/>
          </ac:spMkLst>
        </pc:spChg>
        <pc:spChg chg="add mod">
          <ac:chgData name="Barbara Tomala" userId="S::btom864@zsksosnowiec.onmicrosoft.com::e79098e5-6fde-486e-83ef-467d09e82ea6" providerId="AD" clId="Web-{13A342A4-79A5-48F3-BCE5-5BED396BD7F4}" dt="2020-11-01T18:01:15.497" v="476"/>
          <ac:spMkLst>
            <pc:docMk/>
            <pc:sldMk cId="2382906598" sldId="271"/>
            <ac:spMk id="5" creationId="{21501C64-74AA-4F6D-AE04-B9505F91194E}"/>
          </ac:spMkLst>
        </pc:spChg>
        <pc:spChg chg="add del">
          <ac:chgData name="Barbara Tomala" userId="S::btom864@zsksosnowiec.onmicrosoft.com::e79098e5-6fde-486e-83ef-467d09e82ea6" providerId="AD" clId="Web-{13A342A4-79A5-48F3-BCE5-5BED396BD7F4}" dt="2020-11-01T18:01:55.669" v="480"/>
          <ac:spMkLst>
            <pc:docMk/>
            <pc:sldMk cId="2382906598" sldId="271"/>
            <ac:spMk id="7" creationId="{78632963-757B-40C2-BB84-FC6107A54DAD}"/>
          </ac:spMkLst>
        </pc:spChg>
        <pc:spChg chg="add del">
          <ac:chgData name="Barbara Tomala" userId="S::btom864@zsksosnowiec.onmicrosoft.com::e79098e5-6fde-486e-83ef-467d09e82ea6" providerId="AD" clId="Web-{13A342A4-79A5-48F3-BCE5-5BED396BD7F4}" dt="2020-11-01T18:01:55.669" v="480"/>
          <ac:spMkLst>
            <pc:docMk/>
            <pc:sldMk cId="2382906598" sldId="271"/>
            <ac:spMk id="8" creationId="{2853AE55-7E35-44B0-89F1-3F52B262AF33}"/>
          </ac:spMkLst>
        </pc:spChg>
        <pc:spChg chg="add del">
          <ac:chgData name="Barbara Tomala" userId="S::btom864@zsksosnowiec.onmicrosoft.com::e79098e5-6fde-486e-83ef-467d09e82ea6" providerId="AD" clId="Web-{13A342A4-79A5-48F3-BCE5-5BED396BD7F4}" dt="2020-11-01T18:02:35.419" v="482"/>
          <ac:spMkLst>
            <pc:docMk/>
            <pc:sldMk cId="2382906598" sldId="271"/>
            <ac:spMk id="9" creationId="{E192707B-B929-41A7-9B41-E959A1C689E4}"/>
          </ac:spMkLst>
        </pc:spChg>
        <pc:spChg chg="add del">
          <ac:chgData name="Barbara Tomala" userId="S::btom864@zsksosnowiec.onmicrosoft.com::e79098e5-6fde-486e-83ef-467d09e82ea6" providerId="AD" clId="Web-{13A342A4-79A5-48F3-BCE5-5BED396BD7F4}" dt="2020-11-01T18:01:45.497" v="478"/>
          <ac:spMkLst>
            <pc:docMk/>
            <pc:sldMk cId="2382906598" sldId="271"/>
            <ac:spMk id="10" creationId="{E192707B-B929-41A7-9B41-E959A1C689E4}"/>
          </ac:spMkLst>
        </pc:spChg>
        <pc:spChg chg="add del">
          <ac:chgData name="Barbara Tomala" userId="S::btom864@zsksosnowiec.onmicrosoft.com::e79098e5-6fde-486e-83ef-467d09e82ea6" providerId="AD" clId="Web-{13A342A4-79A5-48F3-BCE5-5BED396BD7F4}" dt="2020-11-01T18:02:35.419" v="482"/>
          <ac:spMkLst>
            <pc:docMk/>
            <pc:sldMk cId="2382906598" sldId="271"/>
            <ac:spMk id="11" creationId="{8FB4235C-4505-46C7-AD8F-8769A1972FC1}"/>
          </ac:spMkLst>
        </pc:spChg>
        <pc:spChg chg="add del">
          <ac:chgData name="Barbara Tomala" userId="S::btom864@zsksosnowiec.onmicrosoft.com::e79098e5-6fde-486e-83ef-467d09e82ea6" providerId="AD" clId="Web-{13A342A4-79A5-48F3-BCE5-5BED396BD7F4}" dt="2020-11-01T18:01:45.497" v="478"/>
          <ac:spMkLst>
            <pc:docMk/>
            <pc:sldMk cId="2382906598" sldId="271"/>
            <ac:spMk id="12" creationId="{8FB4235C-4505-46C7-AD8F-8769A1972FC1}"/>
          </ac:spMkLst>
        </pc:spChg>
        <pc:spChg chg="add del">
          <ac:chgData name="Barbara Tomala" userId="S::btom864@zsksosnowiec.onmicrosoft.com::e79098e5-6fde-486e-83ef-467d09e82ea6" providerId="AD" clId="Web-{13A342A4-79A5-48F3-BCE5-5BED396BD7F4}" dt="2020-11-01T18:02:46.373" v="486"/>
          <ac:spMkLst>
            <pc:docMk/>
            <pc:sldMk cId="2382906598" sldId="271"/>
            <ac:spMk id="13" creationId="{CD64F326-929E-45E2-B54D-DC7E17207734}"/>
          </ac:spMkLst>
        </pc:spChg>
        <pc:spChg chg="add del">
          <ac:chgData name="Barbara Tomala" userId="S::btom864@zsksosnowiec.onmicrosoft.com::e79098e5-6fde-486e-83ef-467d09e82ea6" providerId="AD" clId="Web-{13A342A4-79A5-48F3-BCE5-5BED396BD7F4}" dt="2020-11-01T18:01:55.669" v="480"/>
          <ac:spMkLst>
            <pc:docMk/>
            <pc:sldMk cId="2382906598" sldId="271"/>
            <ac:spMk id="14" creationId="{DBC4BE4D-4B50-4F51-9F85-4B5D60B02D81}"/>
          </ac:spMkLst>
        </pc:spChg>
        <pc:spChg chg="add del">
          <ac:chgData name="Barbara Tomala" userId="S::btom864@zsksosnowiec.onmicrosoft.com::e79098e5-6fde-486e-83ef-467d09e82ea6" providerId="AD" clId="Web-{13A342A4-79A5-48F3-BCE5-5BED396BD7F4}" dt="2020-11-01T18:02:46.373" v="486"/>
          <ac:spMkLst>
            <pc:docMk/>
            <pc:sldMk cId="2382906598" sldId="271"/>
            <ac:spMk id="15" creationId="{7BFCDFD7-7B3B-4ED9-B533-34D0B37244F1}"/>
          </ac:spMkLst>
        </pc:spChg>
        <pc:spChg chg="add">
          <ac:chgData name="Barbara Tomala" userId="S::btom864@zsksosnowiec.onmicrosoft.com::e79098e5-6fde-486e-83ef-467d09e82ea6" providerId="AD" clId="Web-{13A342A4-79A5-48F3-BCE5-5BED396BD7F4}" dt="2020-11-01T18:02:46.388" v="487"/>
          <ac:spMkLst>
            <pc:docMk/>
            <pc:sldMk cId="2382906598" sldId="271"/>
            <ac:spMk id="16" creationId="{E192707B-B929-41A7-9B41-E959A1C689E4}"/>
          </ac:spMkLst>
        </pc:spChg>
        <pc:spChg chg="add">
          <ac:chgData name="Barbara Tomala" userId="S::btom864@zsksosnowiec.onmicrosoft.com::e79098e5-6fde-486e-83ef-467d09e82ea6" providerId="AD" clId="Web-{13A342A4-79A5-48F3-BCE5-5BED396BD7F4}" dt="2020-11-01T18:02:46.388" v="487"/>
          <ac:spMkLst>
            <pc:docMk/>
            <pc:sldMk cId="2382906598" sldId="271"/>
            <ac:spMk id="17" creationId="{8FB4235C-4505-46C7-AD8F-8769A1972FC1}"/>
          </ac:spMkLst>
        </pc:spChg>
        <pc:picChg chg="add mod ord">
          <ac:chgData name="Barbara Tomala" userId="S::btom864@zsksosnowiec.onmicrosoft.com::e79098e5-6fde-486e-83ef-467d09e82ea6" providerId="AD" clId="Web-{13A342A4-79A5-48F3-BCE5-5BED396BD7F4}" dt="2020-11-01T18:02:46.388" v="487"/>
          <ac:picMkLst>
            <pc:docMk/>
            <pc:sldMk cId="2382906598" sldId="271"/>
            <ac:picMk id="4" creationId="{26A8DD39-8CCD-478E-AAD3-CAB727D2D386}"/>
          </ac:picMkLst>
        </pc:picChg>
      </pc:sldChg>
      <pc:sldChg chg="modSp">
        <pc:chgData name="Barbara Tomala" userId="S::btom864@zsksosnowiec.onmicrosoft.com::e79098e5-6fde-486e-83ef-467d09e82ea6" providerId="AD" clId="Web-{13A342A4-79A5-48F3-BCE5-5BED396BD7F4}" dt="2020-11-01T18:33:47.342" v="541" actId="20577"/>
        <pc:sldMkLst>
          <pc:docMk/>
          <pc:sldMk cId="1919091071" sldId="273"/>
        </pc:sldMkLst>
        <pc:spChg chg="mod">
          <ac:chgData name="Barbara Tomala" userId="S::btom864@zsksosnowiec.onmicrosoft.com::e79098e5-6fde-486e-83ef-467d09e82ea6" providerId="AD" clId="Web-{13A342A4-79A5-48F3-BCE5-5BED396BD7F4}" dt="2020-11-01T18:33:47.342" v="541" actId="20577"/>
          <ac:spMkLst>
            <pc:docMk/>
            <pc:sldMk cId="1919091071" sldId="273"/>
            <ac:spMk id="2" creationId="{B9FBE23E-8ED0-47AD-B61F-275FE1A5EB28}"/>
          </ac:spMkLst>
        </pc:spChg>
      </pc:sldChg>
      <pc:sldChg chg="modSp">
        <pc:chgData name="Barbara Tomala" userId="S::btom864@zsksosnowiec.onmicrosoft.com::e79098e5-6fde-486e-83ef-467d09e82ea6" providerId="AD" clId="Web-{13A342A4-79A5-48F3-BCE5-5BED396BD7F4}" dt="2020-11-01T18:33:32.608" v="538" actId="14100"/>
        <pc:sldMkLst>
          <pc:docMk/>
          <pc:sldMk cId="1908726519" sldId="275"/>
        </pc:sldMkLst>
        <pc:spChg chg="mod">
          <ac:chgData name="Barbara Tomala" userId="S::btom864@zsksosnowiec.onmicrosoft.com::e79098e5-6fde-486e-83ef-467d09e82ea6" providerId="AD" clId="Web-{13A342A4-79A5-48F3-BCE5-5BED396BD7F4}" dt="2020-11-01T18:33:32.608" v="538" actId="14100"/>
          <ac:spMkLst>
            <pc:docMk/>
            <pc:sldMk cId="1908726519" sldId="275"/>
            <ac:spMk id="2" creationId="{4B88868B-7EAF-4518-8FCA-5EFC4EA35309}"/>
          </ac:spMkLst>
        </pc:spChg>
      </pc:sldChg>
      <pc:sldChg chg="modSp new">
        <pc:chgData name="Barbara Tomala" userId="S::btom864@zsksosnowiec.onmicrosoft.com::e79098e5-6fde-486e-83ef-467d09e82ea6" providerId="AD" clId="Web-{13A342A4-79A5-48F3-BCE5-5BED396BD7F4}" dt="2020-11-01T19:09:09.174" v="1146" actId="20577"/>
        <pc:sldMkLst>
          <pc:docMk/>
          <pc:sldMk cId="961498543" sldId="276"/>
        </pc:sldMkLst>
        <pc:spChg chg="mod">
          <ac:chgData name="Barbara Tomala" userId="S::btom864@zsksosnowiec.onmicrosoft.com::e79098e5-6fde-486e-83ef-467d09e82ea6" providerId="AD" clId="Web-{13A342A4-79A5-48F3-BCE5-5BED396BD7F4}" dt="2020-11-01T18:57:31.917" v="733" actId="20577"/>
          <ac:spMkLst>
            <pc:docMk/>
            <pc:sldMk cId="961498543" sldId="276"/>
            <ac:spMk id="2" creationId="{CE426518-9F60-4CA2-BC87-69C5068D5786}"/>
          </ac:spMkLst>
        </pc:spChg>
        <pc:spChg chg="mod">
          <ac:chgData name="Barbara Tomala" userId="S::btom864@zsksosnowiec.onmicrosoft.com::e79098e5-6fde-486e-83ef-467d09e82ea6" providerId="AD" clId="Web-{13A342A4-79A5-48F3-BCE5-5BED396BD7F4}" dt="2020-11-01T19:09:09.174" v="1146" actId="20577"/>
          <ac:spMkLst>
            <pc:docMk/>
            <pc:sldMk cId="961498543" sldId="276"/>
            <ac:spMk id="3" creationId="{C0440DA4-AB13-4367-B48D-623E95089070}"/>
          </ac:spMkLst>
        </pc:spChg>
      </pc:sldChg>
      <pc:sldChg chg="modSp new del">
        <pc:chgData name="Barbara Tomala" userId="S::btom864@zsksosnowiec.onmicrosoft.com::e79098e5-6fde-486e-83ef-467d09e82ea6" providerId="AD" clId="Web-{13A342A4-79A5-48F3-BCE5-5BED396BD7F4}" dt="2020-11-01T18:48:08.162" v="641"/>
        <pc:sldMkLst>
          <pc:docMk/>
          <pc:sldMk cId="1107181346" sldId="276"/>
        </pc:sldMkLst>
        <pc:spChg chg="mod">
          <ac:chgData name="Barbara Tomala" userId="S::btom864@zsksosnowiec.onmicrosoft.com::e79098e5-6fde-486e-83ef-467d09e82ea6" providerId="AD" clId="Web-{13A342A4-79A5-48F3-BCE5-5BED396BD7F4}" dt="2020-11-01T18:34:53.374" v="592" actId="20577"/>
          <ac:spMkLst>
            <pc:docMk/>
            <pc:sldMk cId="1107181346" sldId="276"/>
            <ac:spMk id="2" creationId="{FD1F86AB-83B8-44BC-BDDA-4F07608A6151}"/>
          </ac:spMkLst>
        </pc:spChg>
        <pc:spChg chg="mod">
          <ac:chgData name="Barbara Tomala" userId="S::btom864@zsksosnowiec.onmicrosoft.com::e79098e5-6fde-486e-83ef-467d09e82ea6" providerId="AD" clId="Web-{13A342A4-79A5-48F3-BCE5-5BED396BD7F4}" dt="2020-11-01T18:40:47.909" v="639" actId="20577"/>
          <ac:spMkLst>
            <pc:docMk/>
            <pc:sldMk cId="1107181346" sldId="276"/>
            <ac:spMk id="3" creationId="{5933EB8C-BF22-43BF-BE54-65A70349AEC7}"/>
          </ac:spMkLst>
        </pc:spChg>
      </pc:sldChg>
    </pc:docChg>
  </pc:docChgLst>
  <pc:docChgLst>
    <pc:chgData name="Maksym Trzebiński" userId="S::mtrz847@zsksosnowiec.onmicrosoft.com::153dc868-d082-442a-b8c6-060b3f8aa71d" providerId="AD" clId="Web-{3755AA51-61CB-49A3-A47C-24758F2481A1}"/>
    <pc:docChg chg="modSld">
      <pc:chgData name="Maksym Trzebiński" userId="S::mtrz847@zsksosnowiec.onmicrosoft.com::153dc868-d082-442a-b8c6-060b3f8aa71d" providerId="AD" clId="Web-{3755AA51-61CB-49A3-A47C-24758F2481A1}" dt="2020-11-02T16:56:18.134" v="131" actId="1076"/>
      <pc:docMkLst>
        <pc:docMk/>
      </pc:docMkLst>
      <pc:sldChg chg="modSp">
        <pc:chgData name="Maksym Trzebiński" userId="S::mtrz847@zsksosnowiec.onmicrosoft.com::153dc868-d082-442a-b8c6-060b3f8aa71d" providerId="AD" clId="Web-{3755AA51-61CB-49A3-A47C-24758F2481A1}" dt="2020-11-02T16:49:39.267" v="10" actId="20577"/>
        <pc:sldMkLst>
          <pc:docMk/>
          <pc:sldMk cId="1758803796" sldId="258"/>
        </pc:sldMkLst>
        <pc:spChg chg="mod">
          <ac:chgData name="Maksym Trzebiński" userId="S::mtrz847@zsksosnowiec.onmicrosoft.com::153dc868-d082-442a-b8c6-060b3f8aa71d" providerId="AD" clId="Web-{3755AA51-61CB-49A3-A47C-24758F2481A1}" dt="2020-11-02T16:49:39.267" v="10" actId="20577"/>
          <ac:spMkLst>
            <pc:docMk/>
            <pc:sldMk cId="1758803796" sldId="258"/>
            <ac:spMk id="3" creationId="{C700EC0B-3D86-4FDF-8FF7-97845C0DDF6E}"/>
          </ac:spMkLst>
        </pc:spChg>
      </pc:sldChg>
      <pc:sldChg chg="modSp">
        <pc:chgData name="Maksym Trzebiński" userId="S::mtrz847@zsksosnowiec.onmicrosoft.com::153dc868-d082-442a-b8c6-060b3f8aa71d" providerId="AD" clId="Web-{3755AA51-61CB-49A3-A47C-24758F2481A1}" dt="2020-11-02T16:50:43.893" v="34" actId="20577"/>
        <pc:sldMkLst>
          <pc:docMk/>
          <pc:sldMk cId="2382906598" sldId="271"/>
        </pc:sldMkLst>
        <pc:spChg chg="mod">
          <ac:chgData name="Maksym Trzebiński" userId="S::mtrz847@zsksosnowiec.onmicrosoft.com::153dc868-d082-442a-b8c6-060b3f8aa71d" providerId="AD" clId="Web-{3755AA51-61CB-49A3-A47C-24758F2481A1}" dt="2020-11-02T16:50:43.893" v="34" actId="20577"/>
          <ac:spMkLst>
            <pc:docMk/>
            <pc:sldMk cId="2382906598" sldId="271"/>
            <ac:spMk id="3" creationId="{CBA14E4F-B9BF-4967-931A-31EE5BF35949}"/>
          </ac:spMkLst>
        </pc:spChg>
      </pc:sldChg>
      <pc:sldChg chg="addSp delSp modSp mod setBg">
        <pc:chgData name="Maksym Trzebiński" userId="S::mtrz847@zsksosnowiec.onmicrosoft.com::153dc868-d082-442a-b8c6-060b3f8aa71d" providerId="AD" clId="Web-{3755AA51-61CB-49A3-A47C-24758F2481A1}" dt="2020-11-02T16:56:18.134" v="131" actId="1076"/>
        <pc:sldMkLst>
          <pc:docMk/>
          <pc:sldMk cId="1919091071" sldId="273"/>
        </pc:sldMkLst>
        <pc:spChg chg="mod">
          <ac:chgData name="Maksym Trzebiński" userId="S::mtrz847@zsksosnowiec.onmicrosoft.com::153dc868-d082-442a-b8c6-060b3f8aa71d" providerId="AD" clId="Web-{3755AA51-61CB-49A3-A47C-24758F2481A1}" dt="2020-11-02T16:53:43.397" v="36"/>
          <ac:spMkLst>
            <pc:docMk/>
            <pc:sldMk cId="1919091071" sldId="273"/>
            <ac:spMk id="2" creationId="{B9FBE23E-8ED0-47AD-B61F-275FE1A5EB28}"/>
          </ac:spMkLst>
        </pc:spChg>
        <pc:spChg chg="mod">
          <ac:chgData name="Maksym Trzebiński" userId="S::mtrz847@zsksosnowiec.onmicrosoft.com::153dc868-d082-442a-b8c6-060b3f8aa71d" providerId="AD" clId="Web-{3755AA51-61CB-49A3-A47C-24758F2481A1}" dt="2020-11-02T16:53:43.397" v="36"/>
          <ac:spMkLst>
            <pc:docMk/>
            <pc:sldMk cId="1919091071" sldId="273"/>
            <ac:spMk id="3" creationId="{FBA6173C-CFA3-4C4A-A24E-AC11E4C90466}"/>
          </ac:spMkLst>
        </pc:spChg>
        <pc:spChg chg="add mod">
          <ac:chgData name="Maksym Trzebiński" userId="S::mtrz847@zsksosnowiec.onmicrosoft.com::153dc868-d082-442a-b8c6-060b3f8aa71d" providerId="AD" clId="Web-{3755AA51-61CB-49A3-A47C-24758F2481A1}" dt="2020-11-02T16:56:18.134" v="131" actId="1076"/>
          <ac:spMkLst>
            <pc:docMk/>
            <pc:sldMk cId="1919091071" sldId="273"/>
            <ac:spMk id="6" creationId="{8FB40512-01C4-4B84-9741-9EC33300D7D8}"/>
          </ac:spMkLst>
        </pc:spChg>
        <pc:spChg chg="add del">
          <ac:chgData name="Maksym Trzebiński" userId="S::mtrz847@zsksosnowiec.onmicrosoft.com::153dc868-d082-442a-b8c6-060b3f8aa71d" providerId="AD" clId="Web-{3755AA51-61CB-49A3-A47C-24758F2481A1}" dt="2020-11-02T16:54:34.804" v="39"/>
          <ac:spMkLst>
            <pc:docMk/>
            <pc:sldMk cId="1919091071" sldId="273"/>
            <ac:spMk id="9" creationId="{11657BF2-BFFB-4FF0-9FE2-4D7F7A7C9D50}"/>
          </ac:spMkLst>
        </pc:spChg>
        <pc:spChg chg="add del">
          <ac:chgData name="Maksym Trzebiński" userId="S::mtrz847@zsksosnowiec.onmicrosoft.com::153dc868-d082-442a-b8c6-060b3f8aa71d" providerId="AD" clId="Web-{3755AA51-61CB-49A3-A47C-24758F2481A1}" dt="2020-11-02T16:54:34.804" v="39"/>
          <ac:spMkLst>
            <pc:docMk/>
            <pc:sldMk cId="1919091071" sldId="273"/>
            <ac:spMk id="11" creationId="{25397171-E233-4F26-9A8C-29C436537DC4}"/>
          </ac:spMkLst>
        </pc:spChg>
        <pc:spChg chg="add del">
          <ac:chgData name="Maksym Trzebiński" userId="S::mtrz847@zsksosnowiec.onmicrosoft.com::153dc868-d082-442a-b8c6-060b3f8aa71d" providerId="AD" clId="Web-{3755AA51-61CB-49A3-A47C-24758F2481A1}" dt="2020-11-02T16:54:34.804" v="39"/>
          <ac:spMkLst>
            <pc:docMk/>
            <pc:sldMk cId="1919091071" sldId="273"/>
            <ac:spMk id="13" creationId="{EA830B9C-C9EB-4D80-9552-AE9DE30758C9}"/>
          </ac:spMkLst>
        </pc:spChg>
        <pc:spChg chg="add">
          <ac:chgData name="Maksym Trzebiński" userId="S::mtrz847@zsksosnowiec.onmicrosoft.com::153dc868-d082-442a-b8c6-060b3f8aa71d" providerId="AD" clId="Web-{3755AA51-61CB-49A3-A47C-24758F2481A1}" dt="2020-11-02T16:54:34.804" v="39"/>
          <ac:spMkLst>
            <pc:docMk/>
            <pc:sldMk cId="1919091071" sldId="273"/>
            <ac:spMk id="18" creationId="{11657BF2-BFFB-4FF0-9FE2-4D7F7A7C9D50}"/>
          </ac:spMkLst>
        </pc:spChg>
        <pc:spChg chg="add">
          <ac:chgData name="Maksym Trzebiński" userId="S::mtrz847@zsksosnowiec.onmicrosoft.com::153dc868-d082-442a-b8c6-060b3f8aa71d" providerId="AD" clId="Web-{3755AA51-61CB-49A3-A47C-24758F2481A1}" dt="2020-11-02T16:54:34.804" v="39"/>
          <ac:spMkLst>
            <pc:docMk/>
            <pc:sldMk cId="1919091071" sldId="273"/>
            <ac:spMk id="20" creationId="{25397171-E233-4F26-9A8C-29C436537DC4}"/>
          </ac:spMkLst>
        </pc:spChg>
        <pc:spChg chg="add">
          <ac:chgData name="Maksym Trzebiński" userId="S::mtrz847@zsksosnowiec.onmicrosoft.com::153dc868-d082-442a-b8c6-060b3f8aa71d" providerId="AD" clId="Web-{3755AA51-61CB-49A3-A47C-24758F2481A1}" dt="2020-11-02T16:54:34.804" v="39"/>
          <ac:spMkLst>
            <pc:docMk/>
            <pc:sldMk cId="1919091071" sldId="273"/>
            <ac:spMk id="22" creationId="{EA830B9C-C9EB-4D80-9552-AE9DE30758C9}"/>
          </ac:spMkLst>
        </pc:spChg>
        <pc:picChg chg="add del mod">
          <ac:chgData name="Maksym Trzebiński" userId="S::mtrz847@zsksosnowiec.onmicrosoft.com::153dc868-d082-442a-b8c6-060b3f8aa71d" providerId="AD" clId="Web-{3755AA51-61CB-49A3-A47C-24758F2481A1}" dt="2020-11-02T16:54:07.194" v="37"/>
          <ac:picMkLst>
            <pc:docMk/>
            <pc:sldMk cId="1919091071" sldId="273"/>
            <ac:picMk id="4" creationId="{D6CB49BB-B8CC-44AB-9BD9-E7473CB645FB}"/>
          </ac:picMkLst>
        </pc:picChg>
        <pc:picChg chg="add mod">
          <ac:chgData name="Maksym Trzebiński" userId="S::mtrz847@zsksosnowiec.onmicrosoft.com::153dc868-d082-442a-b8c6-060b3f8aa71d" providerId="AD" clId="Web-{3755AA51-61CB-49A3-A47C-24758F2481A1}" dt="2020-11-02T16:54:34.804" v="39"/>
          <ac:picMkLst>
            <pc:docMk/>
            <pc:sldMk cId="1919091071" sldId="273"/>
            <ac:picMk id="5" creationId="{BA619A7D-4FAE-43AF-9E4D-23DF0DC372ED}"/>
          </ac:picMkLst>
        </pc:picChg>
      </pc:sldChg>
      <pc:sldChg chg="modSp">
        <pc:chgData name="Maksym Trzebiński" userId="S::mtrz847@zsksosnowiec.onmicrosoft.com::153dc868-d082-442a-b8c6-060b3f8aa71d" providerId="AD" clId="Web-{3755AA51-61CB-49A3-A47C-24758F2481A1}" dt="2020-11-02T16:50:02.658" v="15" actId="20577"/>
        <pc:sldMkLst>
          <pc:docMk/>
          <pc:sldMk cId="3537085276" sldId="280"/>
        </pc:sldMkLst>
        <pc:spChg chg="mod">
          <ac:chgData name="Maksym Trzebiński" userId="S::mtrz847@zsksosnowiec.onmicrosoft.com::153dc868-d082-442a-b8c6-060b3f8aa71d" providerId="AD" clId="Web-{3755AA51-61CB-49A3-A47C-24758F2481A1}" dt="2020-11-02T16:50:02.658" v="15" actId="20577"/>
          <ac:spMkLst>
            <pc:docMk/>
            <pc:sldMk cId="3537085276" sldId="280"/>
            <ac:spMk id="3" creationId="{2DAF01B2-EE77-4838-91DE-09BB90628F10}"/>
          </ac:spMkLst>
        </pc:spChg>
      </pc:sldChg>
      <pc:sldChg chg="addSp modSp mod setBg">
        <pc:chgData name="Maksym Trzebiński" userId="S::mtrz847@zsksosnowiec.onmicrosoft.com::153dc868-d082-442a-b8c6-060b3f8aa71d" providerId="AD" clId="Web-{3755AA51-61CB-49A3-A47C-24758F2481A1}" dt="2020-11-02T16:48:23.421" v="1"/>
        <pc:sldMkLst>
          <pc:docMk/>
          <pc:sldMk cId="2015884603" sldId="281"/>
        </pc:sldMkLst>
        <pc:spChg chg="mod">
          <ac:chgData name="Maksym Trzebiński" userId="S::mtrz847@zsksosnowiec.onmicrosoft.com::153dc868-d082-442a-b8c6-060b3f8aa71d" providerId="AD" clId="Web-{3755AA51-61CB-49A3-A47C-24758F2481A1}" dt="2020-11-02T16:48:23.421" v="1"/>
          <ac:spMkLst>
            <pc:docMk/>
            <pc:sldMk cId="2015884603" sldId="281"/>
            <ac:spMk id="2" creationId="{2746D01C-9BDE-4FFE-9EBE-F3ED1D2F9B02}"/>
          </ac:spMkLst>
        </pc:spChg>
        <pc:spChg chg="mod">
          <ac:chgData name="Maksym Trzebiński" userId="S::mtrz847@zsksosnowiec.onmicrosoft.com::153dc868-d082-442a-b8c6-060b3f8aa71d" providerId="AD" clId="Web-{3755AA51-61CB-49A3-A47C-24758F2481A1}" dt="2020-11-02T16:48:23.421" v="1"/>
          <ac:spMkLst>
            <pc:docMk/>
            <pc:sldMk cId="2015884603" sldId="281"/>
            <ac:spMk id="3" creationId="{C3D7D642-9276-41BE-B72B-2E8E102102D0}"/>
          </ac:spMkLst>
        </pc:spChg>
        <pc:spChg chg="add">
          <ac:chgData name="Maksym Trzebiński" userId="S::mtrz847@zsksosnowiec.onmicrosoft.com::153dc868-d082-442a-b8c6-060b3f8aa71d" providerId="AD" clId="Web-{3755AA51-61CB-49A3-A47C-24758F2481A1}" dt="2020-11-02T16:48:23.421" v="1"/>
          <ac:spMkLst>
            <pc:docMk/>
            <pc:sldMk cId="2015884603" sldId="281"/>
            <ac:spMk id="9" creationId="{B6EE7E08-B389-43E5-B019-1B0A8ACBBD93}"/>
          </ac:spMkLst>
        </pc:spChg>
        <pc:spChg chg="add">
          <ac:chgData name="Maksym Trzebiński" userId="S::mtrz847@zsksosnowiec.onmicrosoft.com::153dc868-d082-442a-b8c6-060b3f8aa71d" providerId="AD" clId="Web-{3755AA51-61CB-49A3-A47C-24758F2481A1}" dt="2020-11-02T16:48:23.421" v="1"/>
          <ac:spMkLst>
            <pc:docMk/>
            <pc:sldMk cId="2015884603" sldId="281"/>
            <ac:spMk id="11" creationId="{E60D94A5-8A09-4BAB-8F7C-69BC34C54DDE}"/>
          </ac:spMkLst>
        </pc:spChg>
        <pc:spChg chg="add">
          <ac:chgData name="Maksym Trzebiński" userId="S::mtrz847@zsksosnowiec.onmicrosoft.com::153dc868-d082-442a-b8c6-060b3f8aa71d" providerId="AD" clId="Web-{3755AA51-61CB-49A3-A47C-24758F2481A1}" dt="2020-11-02T16:48:23.421" v="1"/>
          <ac:spMkLst>
            <pc:docMk/>
            <pc:sldMk cId="2015884603" sldId="281"/>
            <ac:spMk id="13" creationId="{7A1AE32B-3A6E-4C5E-8FEB-73861B9A26B5}"/>
          </ac:spMkLst>
        </pc:spChg>
        <pc:picChg chg="add mod ord">
          <ac:chgData name="Maksym Trzebiński" userId="S::mtrz847@zsksosnowiec.onmicrosoft.com::153dc868-d082-442a-b8c6-060b3f8aa71d" providerId="AD" clId="Web-{3755AA51-61CB-49A3-A47C-24758F2481A1}" dt="2020-11-02T16:48:23.421" v="1"/>
          <ac:picMkLst>
            <pc:docMk/>
            <pc:sldMk cId="2015884603" sldId="281"/>
            <ac:picMk id="4" creationId="{B8D10302-F03E-4154-B5B7-1692F8FF80CD}"/>
          </ac:picMkLst>
        </pc:picChg>
      </pc:sldChg>
    </pc:docChg>
  </pc:docChgLst>
  <pc:docChgLst>
    <pc:chgData name="Maksym Trzebiński" userId="S::mtrz847@zsksosnowiec.onmicrosoft.com::153dc868-d082-442a-b8c6-060b3f8aa71d" providerId="AD" clId="Web-{43F77F52-F79E-42A6-A1AE-6B395123E56E}"/>
    <pc:docChg chg="modSld">
      <pc:chgData name="Maksym Trzebiński" userId="S::mtrz847@zsksosnowiec.onmicrosoft.com::153dc868-d082-442a-b8c6-060b3f8aa71d" providerId="AD" clId="Web-{43F77F52-F79E-42A6-A1AE-6B395123E56E}" dt="2020-11-01T15:47:42.452" v="6"/>
      <pc:docMkLst>
        <pc:docMk/>
      </pc:docMkLst>
      <pc:sldChg chg="addSp delSp modSp">
        <pc:chgData name="Maksym Trzebiński" userId="S::mtrz847@zsksosnowiec.onmicrosoft.com::153dc868-d082-442a-b8c6-060b3f8aa71d" providerId="AD" clId="Web-{43F77F52-F79E-42A6-A1AE-6B395123E56E}" dt="2020-11-01T15:47:30.749" v="5"/>
        <pc:sldMkLst>
          <pc:docMk/>
          <pc:sldMk cId="2188480298" sldId="260"/>
        </pc:sldMkLst>
        <pc:spChg chg="mod">
          <ac:chgData name="Maksym Trzebiński" userId="S::mtrz847@zsksosnowiec.onmicrosoft.com::153dc868-d082-442a-b8c6-060b3f8aa71d" providerId="AD" clId="Web-{43F77F52-F79E-42A6-A1AE-6B395123E56E}" dt="2020-11-01T15:47:30.749" v="5"/>
          <ac:spMkLst>
            <pc:docMk/>
            <pc:sldMk cId="2188480298" sldId="260"/>
            <ac:spMk id="2" creationId="{B615B7C2-45E4-422A-95F6-560017659211}"/>
          </ac:spMkLst>
        </pc:spChg>
        <pc:spChg chg="mod ord">
          <ac:chgData name="Maksym Trzebiński" userId="S::mtrz847@zsksosnowiec.onmicrosoft.com::153dc868-d082-442a-b8c6-060b3f8aa71d" providerId="AD" clId="Web-{43F77F52-F79E-42A6-A1AE-6B395123E56E}" dt="2020-11-01T15:47:30.749" v="5"/>
          <ac:spMkLst>
            <pc:docMk/>
            <pc:sldMk cId="2188480298" sldId="260"/>
            <ac:spMk id="3" creationId="{243A0434-7494-4738-BC0C-53B4E5FE893C}"/>
          </ac:spMkLst>
        </pc:spChg>
        <pc:spChg chg="add del">
          <ac:chgData name="Maksym Trzebiński" userId="S::mtrz847@zsksosnowiec.onmicrosoft.com::153dc868-d082-442a-b8c6-060b3f8aa71d" providerId="AD" clId="Web-{43F77F52-F79E-42A6-A1AE-6B395123E56E}" dt="2020-11-01T15:47:30.749" v="5"/>
          <ac:spMkLst>
            <pc:docMk/>
            <pc:sldMk cId="2188480298" sldId="260"/>
            <ac:spMk id="16" creationId="{0BBB6B01-5B73-410C-B70E-8CF2FA470D11}"/>
          </ac:spMkLst>
        </pc:spChg>
        <pc:spChg chg="add del">
          <ac:chgData name="Maksym Trzebiński" userId="S::mtrz847@zsksosnowiec.onmicrosoft.com::153dc868-d082-442a-b8c6-060b3f8aa71d" providerId="AD" clId="Web-{43F77F52-F79E-42A6-A1AE-6B395123E56E}" dt="2020-11-01T15:47:30.749" v="5"/>
          <ac:spMkLst>
            <pc:docMk/>
            <pc:sldMk cId="2188480298" sldId="260"/>
            <ac:spMk id="17" creationId="{8712F587-12D0-435C-8E3F-F44C36EE71B8}"/>
          </ac:spMkLst>
        </pc:spChg>
        <pc:spChg chg="add">
          <ac:chgData name="Maksym Trzebiński" userId="S::mtrz847@zsksosnowiec.onmicrosoft.com::153dc868-d082-442a-b8c6-060b3f8aa71d" providerId="AD" clId="Web-{43F77F52-F79E-42A6-A1AE-6B395123E56E}" dt="2020-11-01T15:47:30.749" v="5"/>
          <ac:spMkLst>
            <pc:docMk/>
            <pc:sldMk cId="2188480298" sldId="260"/>
            <ac:spMk id="19" creationId="{D5851415-CF4E-4C41-9E36-04E444B517EB}"/>
          </ac:spMkLst>
        </pc:spChg>
        <pc:spChg chg="add">
          <ac:chgData name="Maksym Trzebiński" userId="S::mtrz847@zsksosnowiec.onmicrosoft.com::153dc868-d082-442a-b8c6-060b3f8aa71d" providerId="AD" clId="Web-{43F77F52-F79E-42A6-A1AE-6B395123E56E}" dt="2020-11-01T15:47:30.749" v="5"/>
          <ac:spMkLst>
            <pc:docMk/>
            <pc:sldMk cId="2188480298" sldId="260"/>
            <ac:spMk id="20" creationId="{4B516B89-DEA0-4832-8C56-F048168DAD88}"/>
          </ac:spMkLst>
        </pc:spChg>
        <pc:spChg chg="add del">
          <ac:chgData name="Maksym Trzebiński" userId="S::mtrz847@zsksosnowiec.onmicrosoft.com::153dc868-d082-442a-b8c6-060b3f8aa71d" providerId="AD" clId="Web-{43F77F52-F79E-42A6-A1AE-6B395123E56E}" dt="2020-11-01T15:47:30.749" v="4"/>
          <ac:spMkLst>
            <pc:docMk/>
            <pc:sldMk cId="2188480298" sldId="260"/>
            <ac:spMk id="22" creationId="{0BBB6B01-5B73-410C-B70E-8CF2FA470D11}"/>
          </ac:spMkLst>
        </pc:spChg>
        <pc:spChg chg="add del">
          <ac:chgData name="Maksym Trzebiński" userId="S::mtrz847@zsksosnowiec.onmicrosoft.com::153dc868-d082-442a-b8c6-060b3f8aa71d" providerId="AD" clId="Web-{43F77F52-F79E-42A6-A1AE-6B395123E56E}" dt="2020-11-01T15:47:30.749" v="4"/>
          <ac:spMkLst>
            <pc:docMk/>
            <pc:sldMk cId="2188480298" sldId="260"/>
            <ac:spMk id="24" creationId="{8712F587-12D0-435C-8E3F-F44C36EE71B8}"/>
          </ac:spMkLst>
        </pc:spChg>
        <pc:spChg chg="add">
          <ac:chgData name="Maksym Trzebiński" userId="S::mtrz847@zsksosnowiec.onmicrosoft.com::153dc868-d082-442a-b8c6-060b3f8aa71d" providerId="AD" clId="Web-{43F77F52-F79E-42A6-A1AE-6B395123E56E}" dt="2020-11-01T15:47:30.749" v="5"/>
          <ac:spMkLst>
            <pc:docMk/>
            <pc:sldMk cId="2188480298" sldId="260"/>
            <ac:spMk id="26" creationId="{3EA2D33E-BAA2-467B-80B0-8887D9A99FBE}"/>
          </ac:spMkLst>
        </pc:spChg>
        <pc:spChg chg="add">
          <ac:chgData name="Maksym Trzebiński" userId="S::mtrz847@zsksosnowiec.onmicrosoft.com::153dc868-d082-442a-b8c6-060b3f8aa71d" providerId="AD" clId="Web-{43F77F52-F79E-42A6-A1AE-6B395123E56E}" dt="2020-11-01T15:47:30.749" v="5"/>
          <ac:spMkLst>
            <pc:docMk/>
            <pc:sldMk cId="2188480298" sldId="260"/>
            <ac:spMk id="28" creationId="{6067C508-2065-42E3-98D2-F3A9B8339BA0}"/>
          </ac:spMkLst>
        </pc:spChg>
        <pc:picChg chg="del">
          <ac:chgData name="Maksym Trzebiński" userId="S::mtrz847@zsksosnowiec.onmicrosoft.com::153dc868-d082-442a-b8c6-060b3f8aa71d" providerId="AD" clId="Web-{43F77F52-F79E-42A6-A1AE-6B395123E56E}" dt="2020-11-01T15:47:22.796" v="1"/>
          <ac:picMkLst>
            <pc:docMk/>
            <pc:sldMk cId="2188480298" sldId="260"/>
            <ac:picMk id="4" creationId="{B0FC9E95-8426-4417-B366-2CDFA16B916C}"/>
          </ac:picMkLst>
        </pc:picChg>
        <pc:picChg chg="add mod ord">
          <ac:chgData name="Maksym Trzebiński" userId="S::mtrz847@zsksosnowiec.onmicrosoft.com::153dc868-d082-442a-b8c6-060b3f8aa71d" providerId="AD" clId="Web-{43F77F52-F79E-42A6-A1AE-6B395123E56E}" dt="2020-11-01T15:47:30.749" v="5"/>
          <ac:picMkLst>
            <pc:docMk/>
            <pc:sldMk cId="2188480298" sldId="260"/>
            <ac:picMk id="5" creationId="{7AF1EE69-21A5-468B-9CEE-89841BF7B441}"/>
          </ac:picMkLst>
        </pc:picChg>
      </pc:sldChg>
      <pc:sldChg chg="delSp">
        <pc:chgData name="Maksym Trzebiński" userId="S::mtrz847@zsksosnowiec.onmicrosoft.com::153dc868-d082-442a-b8c6-060b3f8aa71d" providerId="AD" clId="Web-{43F77F52-F79E-42A6-A1AE-6B395123E56E}" dt="2020-11-01T15:47:42.452" v="6"/>
        <pc:sldMkLst>
          <pc:docMk/>
          <pc:sldMk cId="1917882876" sldId="261"/>
        </pc:sldMkLst>
        <pc:picChg chg="del">
          <ac:chgData name="Maksym Trzebiński" userId="S::mtrz847@zsksosnowiec.onmicrosoft.com::153dc868-d082-442a-b8c6-060b3f8aa71d" providerId="AD" clId="Web-{43F77F52-F79E-42A6-A1AE-6B395123E56E}" dt="2020-11-01T15:47:42.452" v="6"/>
          <ac:picMkLst>
            <pc:docMk/>
            <pc:sldMk cId="1917882876" sldId="261"/>
            <ac:picMk id="4" creationId="{C336F25C-FA0F-4979-B39B-B259266A1680}"/>
          </ac:picMkLst>
        </pc:picChg>
      </pc:sldChg>
    </pc:docChg>
  </pc:docChgLst>
  <pc:docChgLst>
    <pc:chgData name="Barbara Tomala" userId="S::btom864@zsksosnowiec.onmicrosoft.com::e79098e5-6fde-486e-83ef-467d09e82ea6" providerId="AD" clId="Web-{5B742E8B-74BC-42D9-ADBF-4F67C862ACF4}"/>
    <pc:docChg chg="addSld modSld">
      <pc:chgData name="Barbara Tomala" userId="S::btom864@zsksosnowiec.onmicrosoft.com::e79098e5-6fde-486e-83ef-467d09e82ea6" providerId="AD" clId="Web-{5B742E8B-74BC-42D9-ADBF-4F67C862ACF4}" dt="2020-11-04T14:30:17.917" v="262" actId="20577"/>
      <pc:docMkLst>
        <pc:docMk/>
      </pc:docMkLst>
      <pc:sldChg chg="modSp">
        <pc:chgData name="Barbara Tomala" userId="S::btom864@zsksosnowiec.onmicrosoft.com::e79098e5-6fde-486e-83ef-467d09e82ea6" providerId="AD" clId="Web-{5B742E8B-74BC-42D9-ADBF-4F67C862ACF4}" dt="2020-11-04T13:58:43.960" v="4" actId="20577"/>
        <pc:sldMkLst>
          <pc:docMk/>
          <pc:sldMk cId="650317164" sldId="256"/>
        </pc:sldMkLst>
        <pc:spChg chg="mod">
          <ac:chgData name="Barbara Tomala" userId="S::btom864@zsksosnowiec.onmicrosoft.com::e79098e5-6fde-486e-83ef-467d09e82ea6" providerId="AD" clId="Web-{5B742E8B-74BC-42D9-ADBF-4F67C862ACF4}" dt="2020-11-04T13:58:43.960" v="4" actId="20577"/>
          <ac:spMkLst>
            <pc:docMk/>
            <pc:sldMk cId="650317164" sldId="256"/>
            <ac:spMk id="3" creationId="{00000000-0000-0000-0000-000000000000}"/>
          </ac:spMkLst>
        </pc:spChg>
      </pc:sldChg>
      <pc:sldChg chg="modSp">
        <pc:chgData name="Barbara Tomala" userId="S::btom864@zsksosnowiec.onmicrosoft.com::e79098e5-6fde-486e-83ef-467d09e82ea6" providerId="AD" clId="Web-{5B742E8B-74BC-42D9-ADBF-4F67C862ACF4}" dt="2020-11-04T14:02:05.868" v="19" actId="20577"/>
        <pc:sldMkLst>
          <pc:docMk/>
          <pc:sldMk cId="2030508410" sldId="266"/>
        </pc:sldMkLst>
        <pc:spChg chg="mod">
          <ac:chgData name="Barbara Tomala" userId="S::btom864@zsksosnowiec.onmicrosoft.com::e79098e5-6fde-486e-83ef-467d09e82ea6" providerId="AD" clId="Web-{5B742E8B-74BC-42D9-ADBF-4F67C862ACF4}" dt="2020-11-04T14:02:05.868" v="19" actId="20577"/>
          <ac:spMkLst>
            <pc:docMk/>
            <pc:sldMk cId="2030508410" sldId="266"/>
            <ac:spMk id="3" creationId="{487B480B-BC87-43F6-9E38-8FE2AD3E72E5}"/>
          </ac:spMkLst>
        </pc:spChg>
        <pc:picChg chg="mod">
          <ac:chgData name="Barbara Tomala" userId="S::btom864@zsksosnowiec.onmicrosoft.com::e79098e5-6fde-486e-83ef-467d09e82ea6" providerId="AD" clId="Web-{5B742E8B-74BC-42D9-ADBF-4F67C862ACF4}" dt="2020-11-04T14:00:13.867" v="8" actId="1076"/>
          <ac:picMkLst>
            <pc:docMk/>
            <pc:sldMk cId="2030508410" sldId="266"/>
            <ac:picMk id="4" creationId="{3486FA0C-D0BF-4DB2-9D66-798FE97A8704}"/>
          </ac:picMkLst>
        </pc:picChg>
      </pc:sldChg>
      <pc:sldChg chg="modSp">
        <pc:chgData name="Barbara Tomala" userId="S::btom864@zsksosnowiec.onmicrosoft.com::e79098e5-6fde-486e-83ef-467d09e82ea6" providerId="AD" clId="Web-{5B742E8B-74BC-42D9-ADBF-4F67C862ACF4}" dt="2020-11-04T14:05:21.245" v="23" actId="20577"/>
        <pc:sldMkLst>
          <pc:docMk/>
          <pc:sldMk cId="3988433539" sldId="279"/>
        </pc:sldMkLst>
        <pc:spChg chg="mod">
          <ac:chgData name="Barbara Tomala" userId="S::btom864@zsksosnowiec.onmicrosoft.com::e79098e5-6fde-486e-83ef-467d09e82ea6" providerId="AD" clId="Web-{5B742E8B-74BC-42D9-ADBF-4F67C862ACF4}" dt="2020-11-04T14:05:21.245" v="23" actId="20577"/>
          <ac:spMkLst>
            <pc:docMk/>
            <pc:sldMk cId="3988433539" sldId="279"/>
            <ac:spMk id="3" creationId="{5609F340-8337-4AE8-B625-7D4C0AF164E3}"/>
          </ac:spMkLst>
        </pc:spChg>
      </pc:sldChg>
      <pc:sldChg chg="addSp delSp modSp mod setBg setClrOvrMap">
        <pc:chgData name="Barbara Tomala" userId="S::btom864@zsksosnowiec.onmicrosoft.com::e79098e5-6fde-486e-83ef-467d09e82ea6" providerId="AD" clId="Web-{5B742E8B-74BC-42D9-ADBF-4F67C862ACF4}" dt="2020-11-04T14:18:29.050" v="29" actId="14100"/>
        <pc:sldMkLst>
          <pc:docMk/>
          <pc:sldMk cId="193487046" sldId="289"/>
        </pc:sldMkLst>
        <pc:spChg chg="del">
          <ac:chgData name="Barbara Tomala" userId="S::btom864@zsksosnowiec.onmicrosoft.com::e79098e5-6fde-486e-83ef-467d09e82ea6" providerId="AD" clId="Web-{5B742E8B-74BC-42D9-ADBF-4F67C862ACF4}" dt="2020-11-04T14:17:54.472" v="26"/>
          <ac:spMkLst>
            <pc:docMk/>
            <pc:sldMk cId="193487046" sldId="289"/>
            <ac:spMk id="2" creationId="{196780C7-93D7-4C30-B018-3D65D8BB53F1}"/>
          </ac:spMkLst>
        </pc:spChg>
        <pc:spChg chg="add">
          <ac:chgData name="Barbara Tomala" userId="S::btom864@zsksosnowiec.onmicrosoft.com::e79098e5-6fde-486e-83ef-467d09e82ea6" providerId="AD" clId="Web-{5B742E8B-74BC-42D9-ADBF-4F67C862ACF4}" dt="2020-11-04T14:17:54.472" v="26"/>
          <ac:spMkLst>
            <pc:docMk/>
            <pc:sldMk cId="193487046" sldId="289"/>
            <ac:spMk id="9" creationId="{1E94681D-2A4C-4A8D-B9B5-31D440D0328D}"/>
          </ac:spMkLst>
        </pc:spChg>
        <pc:spChg chg="add">
          <ac:chgData name="Barbara Tomala" userId="S::btom864@zsksosnowiec.onmicrosoft.com::e79098e5-6fde-486e-83ef-467d09e82ea6" providerId="AD" clId="Web-{5B742E8B-74BC-42D9-ADBF-4F67C862ACF4}" dt="2020-11-04T14:17:54.472" v="26"/>
          <ac:spMkLst>
            <pc:docMk/>
            <pc:sldMk cId="193487046" sldId="289"/>
            <ac:spMk id="11" creationId="{4EC7E010-C712-408D-9787-0842AFC9F4BB}"/>
          </ac:spMkLst>
        </pc:spChg>
        <pc:spChg chg="add">
          <ac:chgData name="Barbara Tomala" userId="S::btom864@zsksosnowiec.onmicrosoft.com::e79098e5-6fde-486e-83ef-467d09e82ea6" providerId="AD" clId="Web-{5B742E8B-74BC-42D9-ADBF-4F67C862ACF4}" dt="2020-11-04T14:17:54.472" v="26"/>
          <ac:spMkLst>
            <pc:docMk/>
            <pc:sldMk cId="193487046" sldId="289"/>
            <ac:spMk id="13" creationId="{0503FCEF-A9BA-4991-9220-E36615FB8B53}"/>
          </ac:spMkLst>
        </pc:spChg>
        <pc:spChg chg="add">
          <ac:chgData name="Barbara Tomala" userId="S::btom864@zsksosnowiec.onmicrosoft.com::e79098e5-6fde-486e-83ef-467d09e82ea6" providerId="AD" clId="Web-{5B742E8B-74BC-42D9-ADBF-4F67C862ACF4}" dt="2020-11-04T14:17:54.472" v="26"/>
          <ac:spMkLst>
            <pc:docMk/>
            <pc:sldMk cId="193487046" sldId="289"/>
            <ac:spMk id="15" creationId="{A069235B-22DB-4231-8291-D64DA2CDEB4E}"/>
          </ac:spMkLst>
        </pc:spChg>
        <pc:picChg chg="mod">
          <ac:chgData name="Barbara Tomala" userId="S::btom864@zsksosnowiec.onmicrosoft.com::e79098e5-6fde-486e-83ef-467d09e82ea6" providerId="AD" clId="Web-{5B742E8B-74BC-42D9-ADBF-4F67C862ACF4}" dt="2020-11-04T14:18:29.050" v="29" actId="14100"/>
          <ac:picMkLst>
            <pc:docMk/>
            <pc:sldMk cId="193487046" sldId="289"/>
            <ac:picMk id="4" creationId="{D2E011CD-A59D-4B2D-8552-598791D3130E}"/>
          </ac:picMkLst>
        </pc:picChg>
      </pc:sldChg>
      <pc:sldChg chg="modSp">
        <pc:chgData name="Barbara Tomala" userId="S::btom864@zsksosnowiec.onmicrosoft.com::e79098e5-6fde-486e-83ef-467d09e82ea6" providerId="AD" clId="Web-{5B742E8B-74BC-42D9-ADBF-4F67C862ACF4}" dt="2020-11-04T14:25:22.148" v="31" actId="14100"/>
        <pc:sldMkLst>
          <pc:docMk/>
          <pc:sldMk cId="317559052" sldId="289"/>
        </pc:sldMkLst>
        <pc:picChg chg="mod">
          <ac:chgData name="Barbara Tomala" userId="S::btom864@zsksosnowiec.onmicrosoft.com::e79098e5-6fde-486e-83ef-467d09e82ea6" providerId="AD" clId="Web-{5B742E8B-74BC-42D9-ADBF-4F67C862ACF4}" dt="2020-11-04T14:25:22.148" v="31" actId="14100"/>
          <ac:picMkLst>
            <pc:docMk/>
            <pc:sldMk cId="317559052" sldId="289"/>
            <ac:picMk id="7" creationId="{8E074A29-0FDF-4F10-AD59-290A350C23EC}"/>
          </ac:picMkLst>
        </pc:picChg>
      </pc:sldChg>
      <pc:sldChg chg="addSp delSp modSp new mod setBg setClrOvrMap">
        <pc:chgData name="Barbara Tomala" userId="S::btom864@zsksosnowiec.onmicrosoft.com::e79098e5-6fde-486e-83ef-467d09e82ea6" providerId="AD" clId="Web-{5B742E8B-74BC-42D9-ADBF-4F67C862ACF4}" dt="2020-11-04T14:30:16.510" v="260" actId="20577"/>
        <pc:sldMkLst>
          <pc:docMk/>
          <pc:sldMk cId="615392071" sldId="290"/>
        </pc:sldMkLst>
        <pc:spChg chg="mod ord">
          <ac:chgData name="Barbara Tomala" userId="S::btom864@zsksosnowiec.onmicrosoft.com::e79098e5-6fde-486e-83ef-467d09e82ea6" providerId="AD" clId="Web-{5B742E8B-74BC-42D9-ADBF-4F67C862ACF4}" dt="2020-11-04T14:30:16.510" v="260" actId="20577"/>
          <ac:spMkLst>
            <pc:docMk/>
            <pc:sldMk cId="615392071" sldId="290"/>
            <ac:spMk id="2" creationId="{4D9ADD89-7BF6-4EDC-AA88-FBED2D27CBE3}"/>
          </ac:spMkLst>
        </pc:spChg>
        <pc:spChg chg="del mod">
          <ac:chgData name="Barbara Tomala" userId="S::btom864@zsksosnowiec.onmicrosoft.com::e79098e5-6fde-486e-83ef-467d09e82ea6" providerId="AD" clId="Web-{5B742E8B-74BC-42D9-ADBF-4F67C862ACF4}" dt="2020-11-04T14:29:12.354" v="243"/>
          <ac:spMkLst>
            <pc:docMk/>
            <pc:sldMk cId="615392071" sldId="290"/>
            <ac:spMk id="3" creationId="{3FDD3D9B-0A43-48C7-B205-C9E34315C306}"/>
          </ac:spMkLst>
        </pc:spChg>
        <pc:spChg chg="add">
          <ac:chgData name="Barbara Tomala" userId="S::btom864@zsksosnowiec.onmicrosoft.com::e79098e5-6fde-486e-83ef-467d09e82ea6" providerId="AD" clId="Web-{5B742E8B-74BC-42D9-ADBF-4F67C862ACF4}" dt="2020-11-04T14:29:24.713" v="246"/>
          <ac:spMkLst>
            <pc:docMk/>
            <pc:sldMk cId="615392071" sldId="290"/>
            <ac:spMk id="9" creationId="{904DB13E-F722-4ED6-BB00-556651E95281}"/>
          </ac:spMkLst>
        </pc:spChg>
        <pc:spChg chg="add">
          <ac:chgData name="Barbara Tomala" userId="S::btom864@zsksosnowiec.onmicrosoft.com::e79098e5-6fde-486e-83ef-467d09e82ea6" providerId="AD" clId="Web-{5B742E8B-74BC-42D9-ADBF-4F67C862ACF4}" dt="2020-11-04T14:29:24.713" v="246"/>
          <ac:spMkLst>
            <pc:docMk/>
            <pc:sldMk cId="615392071" sldId="290"/>
            <ac:spMk id="11" creationId="{1419E3D9-C5FB-41A9-B6D2-DFB210BB6211}"/>
          </ac:spMkLst>
        </pc:spChg>
        <pc:spChg chg="add">
          <ac:chgData name="Barbara Tomala" userId="S::btom864@zsksosnowiec.onmicrosoft.com::e79098e5-6fde-486e-83ef-467d09e82ea6" providerId="AD" clId="Web-{5B742E8B-74BC-42D9-ADBF-4F67C862ACF4}" dt="2020-11-04T14:29:24.713" v="246"/>
          <ac:spMkLst>
            <pc:docMk/>
            <pc:sldMk cId="615392071" sldId="290"/>
            <ac:spMk id="13" creationId="{367909BF-1DF7-4ACE-8F58-6CF719BB27E5}"/>
          </ac:spMkLst>
        </pc:spChg>
        <pc:spChg chg="add">
          <ac:chgData name="Barbara Tomala" userId="S::btom864@zsksosnowiec.onmicrosoft.com::e79098e5-6fde-486e-83ef-467d09e82ea6" providerId="AD" clId="Web-{5B742E8B-74BC-42D9-ADBF-4F67C862ACF4}" dt="2020-11-04T14:29:24.713" v="246"/>
          <ac:spMkLst>
            <pc:docMk/>
            <pc:sldMk cId="615392071" sldId="290"/>
            <ac:spMk id="15" creationId="{89E8BEDB-0BBC-4F21-9CFB-8530D664C343}"/>
          </ac:spMkLst>
        </pc:spChg>
        <pc:spChg chg="add">
          <ac:chgData name="Barbara Tomala" userId="S::btom864@zsksosnowiec.onmicrosoft.com::e79098e5-6fde-486e-83ef-467d09e82ea6" providerId="AD" clId="Web-{5B742E8B-74BC-42D9-ADBF-4F67C862ACF4}" dt="2020-11-04T14:29:24.713" v="246"/>
          <ac:spMkLst>
            <pc:docMk/>
            <pc:sldMk cId="615392071" sldId="290"/>
            <ac:spMk id="22" creationId="{420551B3-B4DA-48EE-988C-4FAEAEB5CE98}"/>
          </ac:spMkLst>
        </pc:spChg>
        <pc:spChg chg="add">
          <ac:chgData name="Barbara Tomala" userId="S::btom864@zsksosnowiec.onmicrosoft.com::e79098e5-6fde-486e-83ef-467d09e82ea6" providerId="AD" clId="Web-{5B742E8B-74BC-42D9-ADBF-4F67C862ACF4}" dt="2020-11-04T14:29:24.713" v="246"/>
          <ac:spMkLst>
            <pc:docMk/>
            <pc:sldMk cId="615392071" sldId="290"/>
            <ac:spMk id="24" creationId="{0B121716-8B64-478F-ABDB-17030AD1B711}"/>
          </ac:spMkLst>
        </pc:spChg>
        <pc:grpChg chg="add">
          <ac:chgData name="Barbara Tomala" userId="S::btom864@zsksosnowiec.onmicrosoft.com::e79098e5-6fde-486e-83ef-467d09e82ea6" providerId="AD" clId="Web-{5B742E8B-74BC-42D9-ADBF-4F67C862ACF4}" dt="2020-11-04T14:29:24.713" v="246"/>
          <ac:grpSpMkLst>
            <pc:docMk/>
            <pc:sldMk cId="615392071" sldId="290"/>
            <ac:grpSpMk id="17" creationId="{E26428D7-C6F3-473D-A360-A3F5C3E8728C}"/>
          </ac:grpSpMkLst>
        </pc:grpChg>
        <pc:picChg chg="add mod ord">
          <ac:chgData name="Barbara Tomala" userId="S::btom864@zsksosnowiec.onmicrosoft.com::e79098e5-6fde-486e-83ef-467d09e82ea6" providerId="AD" clId="Web-{5B742E8B-74BC-42D9-ADBF-4F67C862ACF4}" dt="2020-11-04T14:29:24.713" v="246"/>
          <ac:picMkLst>
            <pc:docMk/>
            <pc:sldMk cId="615392071" sldId="290"/>
            <ac:picMk id="4" creationId="{AB2C1FCE-9DDF-4624-8D44-6E408733FE30}"/>
          </ac:picMkLst>
        </pc:picChg>
      </pc:sldChg>
    </pc:docChg>
  </pc:docChgLst>
  <pc:docChgLst>
    <pc:chgData name="Barbara Tomala" userId="S::btom864@zsksosnowiec.onmicrosoft.com::e79098e5-6fde-486e-83ef-467d09e82ea6" providerId="AD" clId="Web-{68B041D4-309F-4F6D-91BF-D75B36272E83}"/>
    <pc:docChg chg="modSld">
      <pc:chgData name="Barbara Tomala" userId="S::btom864@zsksosnowiec.onmicrosoft.com::e79098e5-6fde-486e-83ef-467d09e82ea6" providerId="AD" clId="Web-{68B041D4-309F-4F6D-91BF-D75B36272E83}" dt="2020-11-02T19:06:27.874" v="32" actId="1076"/>
      <pc:docMkLst>
        <pc:docMk/>
      </pc:docMkLst>
      <pc:sldChg chg="modSp">
        <pc:chgData name="Barbara Tomala" userId="S::btom864@zsksosnowiec.onmicrosoft.com::e79098e5-6fde-486e-83ef-467d09e82ea6" providerId="AD" clId="Web-{68B041D4-309F-4F6D-91BF-D75B36272E83}" dt="2020-11-02T19:04:15.667" v="1" actId="20577"/>
        <pc:sldMkLst>
          <pc:docMk/>
          <pc:sldMk cId="1920335829" sldId="257"/>
        </pc:sldMkLst>
        <pc:spChg chg="mod">
          <ac:chgData name="Barbara Tomala" userId="S::btom864@zsksosnowiec.onmicrosoft.com::e79098e5-6fde-486e-83ef-467d09e82ea6" providerId="AD" clId="Web-{68B041D4-309F-4F6D-91BF-D75B36272E83}" dt="2020-11-02T19:04:15.667" v="1" actId="20577"/>
          <ac:spMkLst>
            <pc:docMk/>
            <pc:sldMk cId="1920335829" sldId="257"/>
            <ac:spMk id="3" creationId="{412ACEA6-365E-4D0A-BD76-DC46CA60A11D}"/>
          </ac:spMkLst>
        </pc:spChg>
      </pc:sldChg>
      <pc:sldChg chg="modSp">
        <pc:chgData name="Barbara Tomala" userId="S::btom864@zsksosnowiec.onmicrosoft.com::e79098e5-6fde-486e-83ef-467d09e82ea6" providerId="AD" clId="Web-{68B041D4-309F-4F6D-91BF-D75B36272E83}" dt="2020-11-02T19:05:43.623" v="9" actId="20577"/>
        <pc:sldMkLst>
          <pc:docMk/>
          <pc:sldMk cId="2449609443" sldId="264"/>
        </pc:sldMkLst>
        <pc:spChg chg="mod">
          <ac:chgData name="Barbara Tomala" userId="S::btom864@zsksosnowiec.onmicrosoft.com::e79098e5-6fde-486e-83ef-467d09e82ea6" providerId="AD" clId="Web-{68B041D4-309F-4F6D-91BF-D75B36272E83}" dt="2020-11-02T19:05:43.623" v="9" actId="20577"/>
          <ac:spMkLst>
            <pc:docMk/>
            <pc:sldMk cId="2449609443" sldId="264"/>
            <ac:spMk id="3" creationId="{D17E740D-067B-4F74-B9D5-83906582A812}"/>
          </ac:spMkLst>
        </pc:spChg>
      </pc:sldChg>
      <pc:sldChg chg="modSp">
        <pc:chgData name="Barbara Tomala" userId="S::btom864@zsksosnowiec.onmicrosoft.com::e79098e5-6fde-486e-83ef-467d09e82ea6" providerId="AD" clId="Web-{68B041D4-309F-4F6D-91BF-D75B36272E83}" dt="2020-11-02T19:06:07.623" v="20" actId="20577"/>
        <pc:sldMkLst>
          <pc:docMk/>
          <pc:sldMk cId="453003327" sldId="265"/>
        </pc:sldMkLst>
        <pc:spChg chg="mod">
          <ac:chgData name="Barbara Tomala" userId="S::btom864@zsksosnowiec.onmicrosoft.com::e79098e5-6fde-486e-83ef-467d09e82ea6" providerId="AD" clId="Web-{68B041D4-309F-4F6D-91BF-D75B36272E83}" dt="2020-11-02T19:06:07.623" v="20" actId="20577"/>
          <ac:spMkLst>
            <pc:docMk/>
            <pc:sldMk cId="453003327" sldId="265"/>
            <ac:spMk id="3" creationId="{B626F33D-783B-4999-A53F-5AD900D90EE3}"/>
          </ac:spMkLst>
        </pc:spChg>
      </pc:sldChg>
      <pc:sldChg chg="modSp">
        <pc:chgData name="Barbara Tomala" userId="S::btom864@zsksosnowiec.onmicrosoft.com::e79098e5-6fde-486e-83ef-467d09e82ea6" providerId="AD" clId="Web-{68B041D4-309F-4F6D-91BF-D75B36272E83}" dt="2020-11-02T19:06:27.874" v="32" actId="1076"/>
        <pc:sldMkLst>
          <pc:docMk/>
          <pc:sldMk cId="404371447" sldId="267"/>
        </pc:sldMkLst>
        <pc:spChg chg="mod">
          <ac:chgData name="Barbara Tomala" userId="S::btom864@zsksosnowiec.onmicrosoft.com::e79098e5-6fde-486e-83ef-467d09e82ea6" providerId="AD" clId="Web-{68B041D4-309F-4F6D-91BF-D75B36272E83}" dt="2020-11-02T19:06:27.874" v="32" actId="1076"/>
          <ac:spMkLst>
            <pc:docMk/>
            <pc:sldMk cId="404371447" sldId="267"/>
            <ac:spMk id="3" creationId="{774CAE61-A1CF-4983-904C-67CDCCF6BE71}"/>
          </ac:spMkLst>
        </pc:spChg>
      </pc:sldChg>
      <pc:sldChg chg="modSp">
        <pc:chgData name="Barbara Tomala" userId="S::btom864@zsksosnowiec.onmicrosoft.com::e79098e5-6fde-486e-83ef-467d09e82ea6" providerId="AD" clId="Web-{68B041D4-309F-4F6D-91BF-D75B36272E83}" dt="2020-11-02T19:05:06.465" v="4" actId="20577"/>
        <pc:sldMkLst>
          <pc:docMk/>
          <pc:sldMk cId="837131588" sldId="268"/>
        </pc:sldMkLst>
        <pc:spChg chg="mod">
          <ac:chgData name="Barbara Tomala" userId="S::btom864@zsksosnowiec.onmicrosoft.com::e79098e5-6fde-486e-83ef-467d09e82ea6" providerId="AD" clId="Web-{68B041D4-309F-4F6D-91BF-D75B36272E83}" dt="2020-11-02T19:05:06.465" v="4" actId="20577"/>
          <ac:spMkLst>
            <pc:docMk/>
            <pc:sldMk cId="837131588" sldId="268"/>
            <ac:spMk id="3" creationId="{572C0ECB-A765-4EE5-B83D-E110A4C0EC21}"/>
          </ac:spMkLst>
        </pc:spChg>
      </pc:sldChg>
    </pc:docChg>
  </pc:docChgLst>
  <pc:docChgLst>
    <pc:chgData name="Maksym Trzebiński" userId="S::mtrz847@zsksosnowiec.onmicrosoft.com::153dc868-d082-442a-b8c6-060b3f8aa71d" providerId="AD" clId="Web-{B8396376-DF49-47DE-92CE-B75063CA3D3F}"/>
    <pc:docChg chg="addSld delSld modSld">
      <pc:chgData name="Maksym Trzebiński" userId="S::mtrz847@zsksosnowiec.onmicrosoft.com::153dc868-d082-442a-b8c6-060b3f8aa71d" providerId="AD" clId="Web-{B8396376-DF49-47DE-92CE-B75063CA3D3F}" dt="2020-11-04T14:25:36.072" v="129" actId="1076"/>
      <pc:docMkLst>
        <pc:docMk/>
      </pc:docMkLst>
      <pc:sldChg chg="modSp">
        <pc:chgData name="Maksym Trzebiński" userId="S::mtrz847@zsksosnowiec.onmicrosoft.com::153dc868-d082-442a-b8c6-060b3f8aa71d" providerId="AD" clId="Web-{B8396376-DF49-47DE-92CE-B75063CA3D3F}" dt="2020-11-04T13:59:27.362" v="94" actId="20577"/>
        <pc:sldMkLst>
          <pc:docMk/>
          <pc:sldMk cId="650317164" sldId="256"/>
        </pc:sldMkLst>
        <pc:spChg chg="mod">
          <ac:chgData name="Maksym Trzebiński" userId="S::mtrz847@zsksosnowiec.onmicrosoft.com::153dc868-d082-442a-b8c6-060b3f8aa71d" providerId="AD" clId="Web-{B8396376-DF49-47DE-92CE-B75063CA3D3F}" dt="2020-11-04T13:59:27.362" v="94" actId="20577"/>
          <ac:spMkLst>
            <pc:docMk/>
            <pc:sldMk cId="650317164" sldId="256"/>
            <ac:spMk id="3" creationId="{00000000-0000-0000-0000-000000000000}"/>
          </ac:spMkLst>
        </pc:spChg>
      </pc:sldChg>
      <pc:sldChg chg="modSp">
        <pc:chgData name="Maksym Trzebiński" userId="S::mtrz847@zsksosnowiec.onmicrosoft.com::153dc868-d082-442a-b8c6-060b3f8aa71d" providerId="AD" clId="Web-{B8396376-DF49-47DE-92CE-B75063CA3D3F}" dt="2020-11-04T14:00:47.722" v="99" actId="20577"/>
        <pc:sldMkLst>
          <pc:docMk/>
          <pc:sldMk cId="2030508410" sldId="266"/>
        </pc:sldMkLst>
        <pc:spChg chg="mod">
          <ac:chgData name="Maksym Trzebiński" userId="S::mtrz847@zsksosnowiec.onmicrosoft.com::153dc868-d082-442a-b8c6-060b3f8aa71d" providerId="AD" clId="Web-{B8396376-DF49-47DE-92CE-B75063CA3D3F}" dt="2020-11-04T14:00:47.722" v="99" actId="20577"/>
          <ac:spMkLst>
            <pc:docMk/>
            <pc:sldMk cId="2030508410" sldId="266"/>
            <ac:spMk id="3" creationId="{487B480B-BC87-43F6-9E38-8FE2AD3E72E5}"/>
          </ac:spMkLst>
        </pc:spChg>
      </pc:sldChg>
      <pc:sldChg chg="del">
        <pc:chgData name="Maksym Trzebiński" userId="S::mtrz847@zsksosnowiec.onmicrosoft.com::153dc868-d082-442a-b8c6-060b3f8aa71d" providerId="AD" clId="Web-{B8396376-DF49-47DE-92CE-B75063CA3D3F}" dt="2020-11-04T14:11:12.575" v="110"/>
        <pc:sldMkLst>
          <pc:docMk/>
          <pc:sldMk cId="2382906598" sldId="271"/>
        </pc:sldMkLst>
      </pc:sldChg>
      <pc:sldChg chg="delSp del">
        <pc:chgData name="Maksym Trzebiński" userId="S::mtrz847@zsksosnowiec.onmicrosoft.com::153dc868-d082-442a-b8c6-060b3f8aa71d" providerId="AD" clId="Web-{B8396376-DF49-47DE-92CE-B75063CA3D3F}" dt="2020-11-04T14:11:06.669" v="109"/>
        <pc:sldMkLst>
          <pc:docMk/>
          <pc:sldMk cId="2881278332" sldId="278"/>
        </pc:sldMkLst>
        <pc:picChg chg="del">
          <ac:chgData name="Maksym Trzebiński" userId="S::mtrz847@zsksosnowiec.onmicrosoft.com::153dc868-d082-442a-b8c6-060b3f8aa71d" providerId="AD" clId="Web-{B8396376-DF49-47DE-92CE-B75063CA3D3F}" dt="2020-11-04T14:09:31.402" v="108"/>
          <ac:picMkLst>
            <pc:docMk/>
            <pc:sldMk cId="2881278332" sldId="278"/>
            <ac:picMk id="4" creationId="{3CC9CE7F-B976-47C3-A7D7-526AD3C821A1}"/>
          </ac:picMkLst>
        </pc:picChg>
      </pc:sldChg>
      <pc:sldChg chg="modSp">
        <pc:chgData name="Maksym Trzebiński" userId="S::mtrz847@zsksosnowiec.onmicrosoft.com::153dc868-d082-442a-b8c6-060b3f8aa71d" providerId="AD" clId="Web-{B8396376-DF49-47DE-92CE-B75063CA3D3F}" dt="2020-11-04T14:05:16.258" v="106" actId="20577"/>
        <pc:sldMkLst>
          <pc:docMk/>
          <pc:sldMk cId="3988433539" sldId="279"/>
        </pc:sldMkLst>
        <pc:spChg chg="mod">
          <ac:chgData name="Maksym Trzebiński" userId="S::mtrz847@zsksosnowiec.onmicrosoft.com::153dc868-d082-442a-b8c6-060b3f8aa71d" providerId="AD" clId="Web-{B8396376-DF49-47DE-92CE-B75063CA3D3F}" dt="2020-11-04T14:05:16.258" v="106" actId="20577"/>
          <ac:spMkLst>
            <pc:docMk/>
            <pc:sldMk cId="3988433539" sldId="279"/>
            <ac:spMk id="3" creationId="{5609F340-8337-4AE8-B625-7D4C0AF164E3}"/>
          </ac:spMkLst>
        </pc:spChg>
      </pc:sldChg>
      <pc:sldChg chg="addSp delSp modSp new del">
        <pc:chgData name="Maksym Trzebiński" userId="S::mtrz847@zsksosnowiec.onmicrosoft.com::153dc868-d082-442a-b8c6-060b3f8aa71d" providerId="AD" clId="Web-{B8396376-DF49-47DE-92CE-B75063CA3D3F}" dt="2020-11-04T14:19:12.473" v="113"/>
        <pc:sldMkLst>
          <pc:docMk/>
          <pc:sldMk cId="193487046" sldId="289"/>
        </pc:sldMkLst>
        <pc:spChg chg="del">
          <ac:chgData name="Maksym Trzebiński" userId="S::mtrz847@zsksosnowiec.onmicrosoft.com::153dc868-d082-442a-b8c6-060b3f8aa71d" providerId="AD" clId="Web-{B8396376-DF49-47DE-92CE-B75063CA3D3F}" dt="2020-11-04T14:17:35.346" v="112"/>
          <ac:spMkLst>
            <pc:docMk/>
            <pc:sldMk cId="193487046" sldId="289"/>
            <ac:spMk id="3" creationId="{35D07F11-912A-49E5-BE53-DA6B039CAD52}"/>
          </ac:spMkLst>
        </pc:spChg>
        <pc:picChg chg="add mod ord">
          <ac:chgData name="Maksym Trzebiński" userId="S::mtrz847@zsksosnowiec.onmicrosoft.com::153dc868-d082-442a-b8c6-060b3f8aa71d" providerId="AD" clId="Web-{B8396376-DF49-47DE-92CE-B75063CA3D3F}" dt="2020-11-04T14:17:35.346" v="112"/>
          <ac:picMkLst>
            <pc:docMk/>
            <pc:sldMk cId="193487046" sldId="289"/>
            <ac:picMk id="4" creationId="{D2E011CD-A59D-4B2D-8552-598791D3130E}"/>
          </ac:picMkLst>
        </pc:picChg>
      </pc:sldChg>
      <pc:sldChg chg="addSp delSp modSp new">
        <pc:chgData name="Maksym Trzebiński" userId="S::mtrz847@zsksosnowiec.onmicrosoft.com::153dc868-d082-442a-b8c6-060b3f8aa71d" providerId="AD" clId="Web-{B8396376-DF49-47DE-92CE-B75063CA3D3F}" dt="2020-11-04T14:25:36.072" v="129" actId="1076"/>
        <pc:sldMkLst>
          <pc:docMk/>
          <pc:sldMk cId="317559052" sldId="289"/>
        </pc:sldMkLst>
        <pc:spChg chg="del">
          <ac:chgData name="Maksym Trzebiński" userId="S::mtrz847@zsksosnowiec.onmicrosoft.com::153dc868-d082-442a-b8c6-060b3f8aa71d" providerId="AD" clId="Web-{B8396376-DF49-47DE-92CE-B75063CA3D3F}" dt="2020-11-04T14:19:24.286" v="115"/>
          <ac:spMkLst>
            <pc:docMk/>
            <pc:sldMk cId="317559052" sldId="289"/>
            <ac:spMk id="3" creationId="{DBAA0EEB-CFF1-49DF-A87A-D76F3D2ECA8F}"/>
          </ac:spMkLst>
        </pc:spChg>
        <pc:spChg chg="add del mod">
          <ac:chgData name="Maksym Trzebiński" userId="S::mtrz847@zsksosnowiec.onmicrosoft.com::153dc868-d082-442a-b8c6-060b3f8aa71d" providerId="AD" clId="Web-{B8396376-DF49-47DE-92CE-B75063CA3D3F}" dt="2020-11-04T14:23:05.617" v="127"/>
          <ac:spMkLst>
            <pc:docMk/>
            <pc:sldMk cId="317559052" sldId="289"/>
            <ac:spMk id="6" creationId="{4C4F2F4F-6CE9-49F4-91BB-330C4D41EAE3}"/>
          </ac:spMkLst>
        </pc:spChg>
        <pc:picChg chg="add del mod ord">
          <ac:chgData name="Maksym Trzebiński" userId="S::mtrz847@zsksosnowiec.onmicrosoft.com::153dc868-d082-442a-b8c6-060b3f8aa71d" providerId="AD" clId="Web-{B8396376-DF49-47DE-92CE-B75063CA3D3F}" dt="2020-11-04T14:22:15.976" v="126"/>
          <ac:picMkLst>
            <pc:docMk/>
            <pc:sldMk cId="317559052" sldId="289"/>
            <ac:picMk id="4" creationId="{C494C8A9-A0A7-4FC6-9719-5F33F741A3EC}"/>
          </ac:picMkLst>
        </pc:picChg>
        <pc:picChg chg="add mod ord">
          <ac:chgData name="Maksym Trzebiński" userId="S::mtrz847@zsksosnowiec.onmicrosoft.com::153dc868-d082-442a-b8c6-060b3f8aa71d" providerId="AD" clId="Web-{B8396376-DF49-47DE-92CE-B75063CA3D3F}" dt="2020-11-04T14:25:36.072" v="129" actId="1076"/>
          <ac:picMkLst>
            <pc:docMk/>
            <pc:sldMk cId="317559052" sldId="289"/>
            <ac:picMk id="7" creationId="{8E074A29-0FDF-4F10-AD59-290A350C23EC}"/>
          </ac:picMkLst>
        </pc:picChg>
      </pc:sldChg>
    </pc:docChg>
  </pc:docChgLst>
  <pc:docChgLst>
    <pc:chgData name="Maksym Trzebiński" userId="S::mtrz847@zsksosnowiec.onmicrosoft.com::153dc868-d082-442a-b8c6-060b3f8aa71d" providerId="AD" clId="Web-{FA94192E-2164-43B5-AF60-94DB84536F29}"/>
    <pc:docChg chg="addSld modSld sldOrd">
      <pc:chgData name="Maksym Trzebiński" userId="S::mtrz847@zsksosnowiec.onmicrosoft.com::153dc868-d082-442a-b8c6-060b3f8aa71d" providerId="AD" clId="Web-{FA94192E-2164-43B5-AF60-94DB84536F29}" dt="2020-11-01T17:50:04.414" v="4503" actId="20577"/>
      <pc:docMkLst>
        <pc:docMk/>
      </pc:docMkLst>
      <pc:sldChg chg="modSp">
        <pc:chgData name="Maksym Trzebiński" userId="S::mtrz847@zsksosnowiec.onmicrosoft.com::153dc868-d082-442a-b8c6-060b3f8aa71d" providerId="AD" clId="Web-{FA94192E-2164-43B5-AF60-94DB84536F29}" dt="2020-11-01T17:31:04.350" v="3655" actId="20577"/>
        <pc:sldMkLst>
          <pc:docMk/>
          <pc:sldMk cId="1758803796" sldId="258"/>
        </pc:sldMkLst>
        <pc:spChg chg="mod">
          <ac:chgData name="Maksym Trzebiński" userId="S::mtrz847@zsksosnowiec.onmicrosoft.com::153dc868-d082-442a-b8c6-060b3f8aa71d" providerId="AD" clId="Web-{FA94192E-2164-43B5-AF60-94DB84536F29}" dt="2020-11-01T17:31:04.350" v="3655" actId="20577"/>
          <ac:spMkLst>
            <pc:docMk/>
            <pc:sldMk cId="1758803796" sldId="258"/>
            <ac:spMk id="3" creationId="{C700EC0B-3D86-4FDF-8FF7-97845C0DDF6E}"/>
          </ac:spMkLst>
        </pc:spChg>
      </pc:sldChg>
      <pc:sldChg chg="modSp">
        <pc:chgData name="Maksym Trzebiński" userId="S::mtrz847@zsksosnowiec.onmicrosoft.com::153dc868-d082-442a-b8c6-060b3f8aa71d" providerId="AD" clId="Web-{FA94192E-2164-43B5-AF60-94DB84536F29}" dt="2020-11-01T16:29:33.264" v="947" actId="14100"/>
        <pc:sldMkLst>
          <pc:docMk/>
          <pc:sldMk cId="2449609443" sldId="264"/>
        </pc:sldMkLst>
        <pc:spChg chg="mod">
          <ac:chgData name="Maksym Trzebiński" userId="S::mtrz847@zsksosnowiec.onmicrosoft.com::153dc868-d082-442a-b8c6-060b3f8aa71d" providerId="AD" clId="Web-{FA94192E-2164-43B5-AF60-94DB84536F29}" dt="2020-11-01T16:29:33.264" v="947" actId="14100"/>
          <ac:spMkLst>
            <pc:docMk/>
            <pc:sldMk cId="2449609443" sldId="264"/>
            <ac:spMk id="2" creationId="{1A2B6F65-1CA9-4913-9A57-7CF7F1928D63}"/>
          </ac:spMkLst>
        </pc:spChg>
      </pc:sldChg>
      <pc:sldChg chg="modSp">
        <pc:chgData name="Maksym Trzebiński" userId="S::mtrz847@zsksosnowiec.onmicrosoft.com::153dc868-d082-442a-b8c6-060b3f8aa71d" providerId="AD" clId="Web-{FA94192E-2164-43B5-AF60-94DB84536F29}" dt="2020-11-01T16:29:54.374" v="950" actId="14100"/>
        <pc:sldMkLst>
          <pc:docMk/>
          <pc:sldMk cId="453003327" sldId="265"/>
        </pc:sldMkLst>
        <pc:spChg chg="mod">
          <ac:chgData name="Maksym Trzebiński" userId="S::mtrz847@zsksosnowiec.onmicrosoft.com::153dc868-d082-442a-b8c6-060b3f8aa71d" providerId="AD" clId="Web-{FA94192E-2164-43B5-AF60-94DB84536F29}" dt="2020-11-01T16:29:54.374" v="950" actId="14100"/>
          <ac:spMkLst>
            <pc:docMk/>
            <pc:sldMk cId="453003327" sldId="265"/>
            <ac:spMk id="2" creationId="{E6AF57A7-C5E0-4113-AF37-F9C99527ECE3}"/>
          </ac:spMkLst>
        </pc:spChg>
      </pc:sldChg>
      <pc:sldChg chg="addSp delSp modSp new mod ord setBg setClrOvrMap">
        <pc:chgData name="Maksym Trzebiński" userId="S::mtrz847@zsksosnowiec.onmicrosoft.com::153dc868-d082-442a-b8c6-060b3f8aa71d" providerId="AD" clId="Web-{FA94192E-2164-43B5-AF60-94DB84536F29}" dt="2020-11-01T17:14:56.743" v="2794" actId="20577"/>
        <pc:sldMkLst>
          <pc:docMk/>
          <pc:sldMk cId="2030508410" sldId="266"/>
        </pc:sldMkLst>
        <pc:spChg chg="mod">
          <ac:chgData name="Maksym Trzebiński" userId="S::mtrz847@zsksosnowiec.onmicrosoft.com::153dc868-d082-442a-b8c6-060b3f8aa71d" providerId="AD" clId="Web-{FA94192E-2164-43B5-AF60-94DB84536F29}" dt="2020-11-01T16:57:36.462" v="2096"/>
          <ac:spMkLst>
            <pc:docMk/>
            <pc:sldMk cId="2030508410" sldId="266"/>
            <ac:spMk id="2" creationId="{CE124754-3868-4D78-A4DD-FD96EBB640B2}"/>
          </ac:spMkLst>
        </pc:spChg>
        <pc:spChg chg="mod">
          <ac:chgData name="Maksym Trzebiński" userId="S::mtrz847@zsksosnowiec.onmicrosoft.com::153dc868-d082-442a-b8c6-060b3f8aa71d" providerId="AD" clId="Web-{FA94192E-2164-43B5-AF60-94DB84536F29}" dt="2020-11-01T17:14:56.743" v="2794" actId="20577"/>
          <ac:spMkLst>
            <pc:docMk/>
            <pc:sldMk cId="2030508410" sldId="266"/>
            <ac:spMk id="3" creationId="{487B480B-BC87-43F6-9E38-8FE2AD3E72E5}"/>
          </ac:spMkLst>
        </pc:spChg>
        <pc:spChg chg="add del">
          <ac:chgData name="Maksym Trzebiński" userId="S::mtrz847@zsksosnowiec.onmicrosoft.com::153dc868-d082-442a-b8c6-060b3f8aa71d" providerId="AD" clId="Web-{FA94192E-2164-43B5-AF60-94DB84536F29}" dt="2020-11-01T17:04:41.327" v="2215"/>
          <ac:spMkLst>
            <pc:docMk/>
            <pc:sldMk cId="2030508410" sldId="266"/>
            <ac:spMk id="5" creationId="{B7C6AB2A-5D25-41FC-8DF8-C21FE461B932}"/>
          </ac:spMkLst>
        </pc:spChg>
        <pc:spChg chg="add mod">
          <ac:chgData name="Maksym Trzebiński" userId="S::mtrz847@zsksosnowiec.onmicrosoft.com::153dc868-d082-442a-b8c6-060b3f8aa71d" providerId="AD" clId="Web-{FA94192E-2164-43B5-AF60-94DB84536F29}" dt="2020-11-01T17:05:59.047" v="2250" actId="1076"/>
          <ac:spMkLst>
            <pc:docMk/>
            <pc:sldMk cId="2030508410" sldId="266"/>
            <ac:spMk id="6" creationId="{96E4BF31-7C73-4BA8-89D7-A1CF0786B103}"/>
          </ac:spMkLst>
        </pc:spChg>
        <pc:spChg chg="add">
          <ac:chgData name="Maksym Trzebiński" userId="S::mtrz847@zsksosnowiec.onmicrosoft.com::153dc868-d082-442a-b8c6-060b3f8aa71d" providerId="AD" clId="Web-{FA94192E-2164-43B5-AF60-94DB84536F29}" dt="2020-11-01T16:57:36.462" v="2096"/>
          <ac:spMkLst>
            <pc:docMk/>
            <pc:sldMk cId="2030508410" sldId="266"/>
            <ac:spMk id="9" creationId="{E192707B-B929-41A7-9B41-E959A1C689E4}"/>
          </ac:spMkLst>
        </pc:spChg>
        <pc:spChg chg="add">
          <ac:chgData name="Maksym Trzebiński" userId="S::mtrz847@zsksosnowiec.onmicrosoft.com::153dc868-d082-442a-b8c6-060b3f8aa71d" providerId="AD" clId="Web-{FA94192E-2164-43B5-AF60-94DB84536F29}" dt="2020-11-01T16:57:36.462" v="2096"/>
          <ac:spMkLst>
            <pc:docMk/>
            <pc:sldMk cId="2030508410" sldId="266"/>
            <ac:spMk id="11" creationId="{8FB4235C-4505-46C7-AD8F-8769A1972FC1}"/>
          </ac:spMkLst>
        </pc:spChg>
        <pc:picChg chg="add mod ord">
          <ac:chgData name="Maksym Trzebiński" userId="S::mtrz847@zsksosnowiec.onmicrosoft.com::153dc868-d082-442a-b8c6-060b3f8aa71d" providerId="AD" clId="Web-{FA94192E-2164-43B5-AF60-94DB84536F29}" dt="2020-11-01T17:04:36.952" v="2214" actId="1076"/>
          <ac:picMkLst>
            <pc:docMk/>
            <pc:sldMk cId="2030508410" sldId="266"/>
            <ac:picMk id="4" creationId="{3486FA0C-D0BF-4DB2-9D66-798FE97A8704}"/>
          </ac:picMkLst>
        </pc:picChg>
      </pc:sldChg>
      <pc:sldChg chg="modSp">
        <pc:chgData name="Maksym Trzebiński" userId="S::mtrz847@zsksosnowiec.onmicrosoft.com::153dc868-d082-442a-b8c6-060b3f8aa71d" providerId="AD" clId="Web-{FA94192E-2164-43B5-AF60-94DB84536F29}" dt="2020-11-01T16:30:24.671" v="954" actId="14100"/>
        <pc:sldMkLst>
          <pc:docMk/>
          <pc:sldMk cId="404371447" sldId="267"/>
        </pc:sldMkLst>
        <pc:spChg chg="mod">
          <ac:chgData name="Maksym Trzebiński" userId="S::mtrz847@zsksosnowiec.onmicrosoft.com::153dc868-d082-442a-b8c6-060b3f8aa71d" providerId="AD" clId="Web-{FA94192E-2164-43B5-AF60-94DB84536F29}" dt="2020-11-01T16:30:24.671" v="954" actId="14100"/>
          <ac:spMkLst>
            <pc:docMk/>
            <pc:sldMk cId="404371447" sldId="267"/>
            <ac:spMk id="2" creationId="{55155BA7-64B9-40C0-9C9A-A272CF094421}"/>
          </ac:spMkLst>
        </pc:spChg>
        <pc:spChg chg="mod">
          <ac:chgData name="Maksym Trzebiński" userId="S::mtrz847@zsksosnowiec.onmicrosoft.com::153dc868-d082-442a-b8c6-060b3f8aa71d" providerId="AD" clId="Web-{FA94192E-2164-43B5-AF60-94DB84536F29}" dt="2020-11-01T16:16:04.190" v="505" actId="20577"/>
          <ac:spMkLst>
            <pc:docMk/>
            <pc:sldMk cId="404371447" sldId="267"/>
            <ac:spMk id="3" creationId="{774CAE61-A1CF-4983-904C-67CDCCF6BE71}"/>
          </ac:spMkLst>
        </pc:spChg>
      </pc:sldChg>
      <pc:sldChg chg="modSp">
        <pc:chgData name="Maksym Trzebiński" userId="S::mtrz847@zsksosnowiec.onmicrosoft.com::153dc868-d082-442a-b8c6-060b3f8aa71d" providerId="AD" clId="Web-{FA94192E-2164-43B5-AF60-94DB84536F29}" dt="2020-11-01T16:28:56.998" v="937" actId="20577"/>
        <pc:sldMkLst>
          <pc:docMk/>
          <pc:sldMk cId="837131588" sldId="268"/>
        </pc:sldMkLst>
        <pc:spChg chg="mod">
          <ac:chgData name="Maksym Trzebiński" userId="S::mtrz847@zsksosnowiec.onmicrosoft.com::153dc868-d082-442a-b8c6-060b3f8aa71d" providerId="AD" clId="Web-{FA94192E-2164-43B5-AF60-94DB84536F29}" dt="2020-11-01T16:28:56.998" v="937" actId="20577"/>
          <ac:spMkLst>
            <pc:docMk/>
            <pc:sldMk cId="837131588" sldId="268"/>
            <ac:spMk id="2" creationId="{6C967246-D4D2-421C-B434-D8A05A37F777}"/>
          </ac:spMkLst>
        </pc:spChg>
      </pc:sldChg>
      <pc:sldChg chg="addSp modSp new mod setBg">
        <pc:chgData name="Maksym Trzebiński" userId="S::mtrz847@zsksosnowiec.onmicrosoft.com::153dc868-d082-442a-b8c6-060b3f8aa71d" providerId="AD" clId="Web-{FA94192E-2164-43B5-AF60-94DB84536F29}" dt="2020-11-01T17:42:54.580" v="4377" actId="20577"/>
        <pc:sldMkLst>
          <pc:docMk/>
          <pc:sldMk cId="1386717316" sldId="270"/>
        </pc:sldMkLst>
        <pc:spChg chg="mod">
          <ac:chgData name="Maksym Trzebiński" userId="S::mtrz847@zsksosnowiec.onmicrosoft.com::153dc868-d082-442a-b8c6-060b3f8aa71d" providerId="AD" clId="Web-{FA94192E-2164-43B5-AF60-94DB84536F29}" dt="2020-11-01T17:29:21.365" v="3626"/>
          <ac:spMkLst>
            <pc:docMk/>
            <pc:sldMk cId="1386717316" sldId="270"/>
            <ac:spMk id="2" creationId="{EB35A378-B786-4368-B227-626330BC73E8}"/>
          </ac:spMkLst>
        </pc:spChg>
        <pc:spChg chg="mod ord">
          <ac:chgData name="Maksym Trzebiński" userId="S::mtrz847@zsksosnowiec.onmicrosoft.com::153dc868-d082-442a-b8c6-060b3f8aa71d" providerId="AD" clId="Web-{FA94192E-2164-43B5-AF60-94DB84536F29}" dt="2020-11-01T17:42:54.580" v="4377" actId="20577"/>
          <ac:spMkLst>
            <pc:docMk/>
            <pc:sldMk cId="1386717316" sldId="270"/>
            <ac:spMk id="3" creationId="{211E3ACA-9796-4266-B111-8BCB76020C83}"/>
          </ac:spMkLst>
        </pc:spChg>
        <pc:spChg chg="add">
          <ac:chgData name="Maksym Trzebiński" userId="S::mtrz847@zsksosnowiec.onmicrosoft.com::153dc868-d082-442a-b8c6-060b3f8aa71d" providerId="AD" clId="Web-{FA94192E-2164-43B5-AF60-94DB84536F29}" dt="2020-11-01T17:29:21.365" v="3626"/>
          <ac:spMkLst>
            <pc:docMk/>
            <pc:sldMk cId="1386717316" sldId="270"/>
            <ac:spMk id="9" creationId="{0BBB6B01-5B73-410C-B70E-8CF2FA470D11}"/>
          </ac:spMkLst>
        </pc:spChg>
        <pc:spChg chg="add">
          <ac:chgData name="Maksym Trzebiński" userId="S::mtrz847@zsksosnowiec.onmicrosoft.com::153dc868-d082-442a-b8c6-060b3f8aa71d" providerId="AD" clId="Web-{FA94192E-2164-43B5-AF60-94DB84536F29}" dt="2020-11-01T17:29:21.365" v="3626"/>
          <ac:spMkLst>
            <pc:docMk/>
            <pc:sldMk cId="1386717316" sldId="270"/>
            <ac:spMk id="11" creationId="{8712F587-12D0-435C-8E3F-F44C36EE71B8}"/>
          </ac:spMkLst>
        </pc:spChg>
        <pc:picChg chg="add mod">
          <ac:chgData name="Maksym Trzebiński" userId="S::mtrz847@zsksosnowiec.onmicrosoft.com::153dc868-d082-442a-b8c6-060b3f8aa71d" providerId="AD" clId="Web-{FA94192E-2164-43B5-AF60-94DB84536F29}" dt="2020-11-01T17:30:33.131" v="3654" actId="14100"/>
          <ac:picMkLst>
            <pc:docMk/>
            <pc:sldMk cId="1386717316" sldId="270"/>
            <ac:picMk id="4" creationId="{B0A79377-9476-4EA6-8770-F3D1DDFC7648}"/>
          </ac:picMkLst>
        </pc:picChg>
      </pc:sldChg>
      <pc:sldChg chg="modSp">
        <pc:chgData name="Maksym Trzebiński" userId="S::mtrz847@zsksosnowiec.onmicrosoft.com::153dc868-d082-442a-b8c6-060b3f8aa71d" providerId="AD" clId="Web-{FA94192E-2164-43B5-AF60-94DB84536F29}" dt="2020-11-01T17:35:19.276" v="3706" actId="20577"/>
        <pc:sldMkLst>
          <pc:docMk/>
          <pc:sldMk cId="2382906598" sldId="271"/>
        </pc:sldMkLst>
        <pc:spChg chg="mod">
          <ac:chgData name="Maksym Trzebiński" userId="S::mtrz847@zsksosnowiec.onmicrosoft.com::153dc868-d082-442a-b8c6-060b3f8aa71d" providerId="AD" clId="Web-{FA94192E-2164-43B5-AF60-94DB84536F29}" dt="2020-11-01T17:35:19.276" v="3706" actId="20577"/>
          <ac:spMkLst>
            <pc:docMk/>
            <pc:sldMk cId="2382906598" sldId="271"/>
            <ac:spMk id="3" creationId="{CBA14E4F-B9BF-4967-931A-31EE5BF35949}"/>
          </ac:spMkLst>
        </pc:spChg>
      </pc:sldChg>
      <pc:sldChg chg="addSp delSp modSp new mod setBg setClrOvrMap">
        <pc:chgData name="Maksym Trzebiński" userId="S::mtrz847@zsksosnowiec.onmicrosoft.com::153dc868-d082-442a-b8c6-060b3f8aa71d" providerId="AD" clId="Web-{FA94192E-2164-43B5-AF60-94DB84536F29}" dt="2020-11-01T17:50:04.414" v="4502" actId="20577"/>
        <pc:sldMkLst>
          <pc:docMk/>
          <pc:sldMk cId="2967628830" sldId="272"/>
        </pc:sldMkLst>
        <pc:spChg chg="mod ord">
          <ac:chgData name="Maksym Trzebiński" userId="S::mtrz847@zsksosnowiec.onmicrosoft.com::153dc868-d082-442a-b8c6-060b3f8aa71d" providerId="AD" clId="Web-{FA94192E-2164-43B5-AF60-94DB84536F29}" dt="2020-11-01T17:50:04.414" v="4502" actId="20577"/>
          <ac:spMkLst>
            <pc:docMk/>
            <pc:sldMk cId="2967628830" sldId="272"/>
            <ac:spMk id="2" creationId="{88FC534B-FCFD-48A6-9778-F938BD01CA59}"/>
          </ac:spMkLst>
        </pc:spChg>
        <pc:spChg chg="del">
          <ac:chgData name="Maksym Trzebiński" userId="S::mtrz847@zsksosnowiec.onmicrosoft.com::153dc868-d082-442a-b8c6-060b3f8aa71d" providerId="AD" clId="Web-{FA94192E-2164-43B5-AF60-94DB84536F29}" dt="2020-11-01T17:44:32.003" v="4381"/>
          <ac:spMkLst>
            <pc:docMk/>
            <pc:sldMk cId="2967628830" sldId="272"/>
            <ac:spMk id="3" creationId="{65F0620F-C18F-415D-B042-3C241E2C2541}"/>
          </ac:spMkLst>
        </pc:spChg>
        <pc:spChg chg="add del mod">
          <ac:chgData name="Maksym Trzebiński" userId="S::mtrz847@zsksosnowiec.onmicrosoft.com::153dc868-d082-442a-b8c6-060b3f8aa71d" providerId="AD" clId="Web-{FA94192E-2164-43B5-AF60-94DB84536F29}" dt="2020-11-01T17:46:50.911" v="4412"/>
          <ac:spMkLst>
            <pc:docMk/>
            <pc:sldMk cId="2967628830" sldId="272"/>
            <ac:spMk id="6" creationId="{5477087B-5391-4D4D-BBFA-847AD564B504}"/>
          </ac:spMkLst>
        </pc:spChg>
        <pc:spChg chg="add del">
          <ac:chgData name="Maksym Trzebiński" userId="S::mtrz847@zsksosnowiec.onmicrosoft.com::153dc868-d082-442a-b8c6-060b3f8aa71d" providerId="AD" clId="Web-{FA94192E-2164-43B5-AF60-94DB84536F29}" dt="2020-11-01T17:45:50.738" v="4403"/>
          <ac:spMkLst>
            <pc:docMk/>
            <pc:sldMk cId="2967628830" sldId="272"/>
            <ac:spMk id="8" creationId="{81546BD0-BEFE-4447-8C90-D25FC5E170D9}"/>
          </ac:spMkLst>
        </pc:spChg>
        <pc:spChg chg="add del mod">
          <ac:chgData name="Maksym Trzebiński" userId="S::mtrz847@zsksosnowiec.onmicrosoft.com::153dc868-d082-442a-b8c6-060b3f8aa71d" providerId="AD" clId="Web-{FA94192E-2164-43B5-AF60-94DB84536F29}" dt="2020-11-01T17:49:31.195" v="4494"/>
          <ac:spMkLst>
            <pc:docMk/>
            <pc:sldMk cId="2967628830" sldId="272"/>
            <ac:spMk id="9" creationId="{D2D164D3-BF75-4C96-B95A-63E45C2439AA}"/>
          </ac:spMkLst>
        </pc:spChg>
        <pc:spChg chg="add del">
          <ac:chgData name="Maksym Trzebiński" userId="S::mtrz847@zsksosnowiec.onmicrosoft.com::153dc868-d082-442a-b8c6-060b3f8aa71d" providerId="AD" clId="Web-{FA94192E-2164-43B5-AF60-94DB84536F29}" dt="2020-11-01T17:45:50.738" v="4403"/>
          <ac:spMkLst>
            <pc:docMk/>
            <pc:sldMk cId="2967628830" sldId="272"/>
            <ac:spMk id="11" creationId="{282E2A95-1A08-4118-83C6-B1CA5648E075}"/>
          </ac:spMkLst>
        </pc:spChg>
        <pc:spChg chg="add del">
          <ac:chgData name="Maksym Trzebiński" userId="S::mtrz847@zsksosnowiec.onmicrosoft.com::153dc868-d082-442a-b8c6-060b3f8aa71d" providerId="AD" clId="Web-{FA94192E-2164-43B5-AF60-94DB84536F29}" dt="2020-11-01T17:45:50.738" v="4403"/>
          <ac:spMkLst>
            <pc:docMk/>
            <pc:sldMk cId="2967628830" sldId="272"/>
            <ac:spMk id="13" creationId="{2FFEFC7E-85EE-4AC9-A351-FBEB13A1D622}"/>
          </ac:spMkLst>
        </pc:spChg>
        <pc:spChg chg="add del">
          <ac:chgData name="Maksym Trzebiński" userId="S::mtrz847@zsksosnowiec.onmicrosoft.com::153dc868-d082-442a-b8c6-060b3f8aa71d" providerId="AD" clId="Web-{FA94192E-2164-43B5-AF60-94DB84536F29}" dt="2020-11-01T17:45:50.738" v="4403"/>
          <ac:spMkLst>
            <pc:docMk/>
            <pc:sldMk cId="2967628830" sldId="272"/>
            <ac:spMk id="15" creationId="{CB2511BB-FC4C-45F3-94EB-661D6806C942}"/>
          </ac:spMkLst>
        </pc:spChg>
        <pc:spChg chg="add del">
          <ac:chgData name="Maksym Trzebiński" userId="S::mtrz847@zsksosnowiec.onmicrosoft.com::153dc868-d082-442a-b8c6-060b3f8aa71d" providerId="AD" clId="Web-{FA94192E-2164-43B5-AF60-94DB84536F29}" dt="2020-11-01T17:45:50.738" v="4403"/>
          <ac:spMkLst>
            <pc:docMk/>
            <pc:sldMk cId="2967628830" sldId="272"/>
            <ac:spMk id="17" creationId="{68DC0EC7-60EA-4BD3-BC04-D547DE1B2891}"/>
          </ac:spMkLst>
        </pc:spChg>
        <pc:spChg chg="add">
          <ac:chgData name="Maksym Trzebiński" userId="S::mtrz847@zsksosnowiec.onmicrosoft.com::153dc868-d082-442a-b8c6-060b3f8aa71d" providerId="AD" clId="Web-{FA94192E-2164-43B5-AF60-94DB84536F29}" dt="2020-11-01T17:45:50.738" v="4403"/>
          <ac:spMkLst>
            <pc:docMk/>
            <pc:sldMk cId="2967628830" sldId="272"/>
            <ac:spMk id="22" creationId="{904DB13E-F722-4ED6-BB00-556651E95281}"/>
          </ac:spMkLst>
        </pc:spChg>
        <pc:spChg chg="add">
          <ac:chgData name="Maksym Trzebiński" userId="S::mtrz847@zsksosnowiec.onmicrosoft.com::153dc868-d082-442a-b8c6-060b3f8aa71d" providerId="AD" clId="Web-{FA94192E-2164-43B5-AF60-94DB84536F29}" dt="2020-11-01T17:45:50.738" v="4403"/>
          <ac:spMkLst>
            <pc:docMk/>
            <pc:sldMk cId="2967628830" sldId="272"/>
            <ac:spMk id="24" creationId="{1419E3D9-C5FB-41A9-B6D2-DFB210BB6211}"/>
          </ac:spMkLst>
        </pc:spChg>
        <pc:spChg chg="add">
          <ac:chgData name="Maksym Trzebiński" userId="S::mtrz847@zsksosnowiec.onmicrosoft.com::153dc868-d082-442a-b8c6-060b3f8aa71d" providerId="AD" clId="Web-{FA94192E-2164-43B5-AF60-94DB84536F29}" dt="2020-11-01T17:45:50.738" v="4403"/>
          <ac:spMkLst>
            <pc:docMk/>
            <pc:sldMk cId="2967628830" sldId="272"/>
            <ac:spMk id="26" creationId="{367909BF-1DF7-4ACE-8F58-6CF719BB27E5}"/>
          </ac:spMkLst>
        </pc:spChg>
        <pc:spChg chg="add">
          <ac:chgData name="Maksym Trzebiński" userId="S::mtrz847@zsksosnowiec.onmicrosoft.com::153dc868-d082-442a-b8c6-060b3f8aa71d" providerId="AD" clId="Web-{FA94192E-2164-43B5-AF60-94DB84536F29}" dt="2020-11-01T17:45:50.738" v="4403"/>
          <ac:spMkLst>
            <pc:docMk/>
            <pc:sldMk cId="2967628830" sldId="272"/>
            <ac:spMk id="28" creationId="{89E8BEDB-0BBC-4F21-9CFB-8530D664C343}"/>
          </ac:spMkLst>
        </pc:spChg>
        <pc:spChg chg="add">
          <ac:chgData name="Maksym Trzebiński" userId="S::mtrz847@zsksosnowiec.onmicrosoft.com::153dc868-d082-442a-b8c6-060b3f8aa71d" providerId="AD" clId="Web-{FA94192E-2164-43B5-AF60-94DB84536F29}" dt="2020-11-01T17:45:50.738" v="4403"/>
          <ac:spMkLst>
            <pc:docMk/>
            <pc:sldMk cId="2967628830" sldId="272"/>
            <ac:spMk id="35" creationId="{420551B3-B4DA-48EE-988C-4FAEAEB5CE98}"/>
          </ac:spMkLst>
        </pc:spChg>
        <pc:spChg chg="add">
          <ac:chgData name="Maksym Trzebiński" userId="S::mtrz847@zsksosnowiec.onmicrosoft.com::153dc868-d082-442a-b8c6-060b3f8aa71d" providerId="AD" clId="Web-{FA94192E-2164-43B5-AF60-94DB84536F29}" dt="2020-11-01T17:45:50.738" v="4403"/>
          <ac:spMkLst>
            <pc:docMk/>
            <pc:sldMk cId="2967628830" sldId="272"/>
            <ac:spMk id="37" creationId="{27A9C548-0579-4864-92A3-093842E89D88}"/>
          </ac:spMkLst>
        </pc:spChg>
        <pc:spChg chg="add">
          <ac:chgData name="Maksym Trzebiński" userId="S::mtrz847@zsksosnowiec.onmicrosoft.com::153dc868-d082-442a-b8c6-060b3f8aa71d" providerId="AD" clId="Web-{FA94192E-2164-43B5-AF60-94DB84536F29}" dt="2020-11-01T17:45:50.738" v="4403"/>
          <ac:spMkLst>
            <pc:docMk/>
            <pc:sldMk cId="2967628830" sldId="272"/>
            <ac:spMk id="39" creationId="{57525A5F-CDD4-4EB3-9187-2A0E9EA15041}"/>
          </ac:spMkLst>
        </pc:spChg>
        <pc:spChg chg="add">
          <ac:chgData name="Maksym Trzebiński" userId="S::mtrz847@zsksosnowiec.onmicrosoft.com::153dc868-d082-442a-b8c6-060b3f8aa71d" providerId="AD" clId="Web-{FA94192E-2164-43B5-AF60-94DB84536F29}" dt="2020-11-01T17:45:50.738" v="4403"/>
          <ac:spMkLst>
            <pc:docMk/>
            <pc:sldMk cId="2967628830" sldId="272"/>
            <ac:spMk id="41" creationId="{08F5B423-DA6A-4E80-B3CA-549A442C8FB4}"/>
          </ac:spMkLst>
        </pc:spChg>
        <pc:spChg chg="add">
          <ac:chgData name="Maksym Trzebiński" userId="S::mtrz847@zsksosnowiec.onmicrosoft.com::153dc868-d082-442a-b8c6-060b3f8aa71d" providerId="AD" clId="Web-{FA94192E-2164-43B5-AF60-94DB84536F29}" dt="2020-11-01T17:45:50.738" v="4403"/>
          <ac:spMkLst>
            <pc:docMk/>
            <pc:sldMk cId="2967628830" sldId="272"/>
            <ac:spMk id="43" creationId="{738170B5-3ECC-493B-85FA-6905971AD17E}"/>
          </ac:spMkLst>
        </pc:spChg>
        <pc:grpChg chg="add">
          <ac:chgData name="Maksym Trzebiński" userId="S::mtrz847@zsksosnowiec.onmicrosoft.com::153dc868-d082-442a-b8c6-060b3f8aa71d" providerId="AD" clId="Web-{FA94192E-2164-43B5-AF60-94DB84536F29}" dt="2020-11-01T17:45:50.738" v="4403"/>
          <ac:grpSpMkLst>
            <pc:docMk/>
            <pc:sldMk cId="2967628830" sldId="272"/>
            <ac:grpSpMk id="30" creationId="{E26428D7-C6F3-473D-A360-A3F5C3E8728C}"/>
          </ac:grpSpMkLst>
        </pc:grpChg>
        <pc:picChg chg="add del mod ord">
          <ac:chgData name="Maksym Trzebiński" userId="S::mtrz847@zsksosnowiec.onmicrosoft.com::153dc868-d082-442a-b8c6-060b3f8aa71d" providerId="AD" clId="Web-{FA94192E-2164-43B5-AF60-94DB84536F29}" dt="2020-11-01T17:49:24.757" v="4493"/>
          <ac:picMkLst>
            <pc:docMk/>
            <pc:sldMk cId="2967628830" sldId="272"/>
            <ac:picMk id="4" creationId="{31A94202-BE30-4DD2-B6ED-5E888B79CAAB}"/>
          </ac:picMkLst>
        </pc:picChg>
        <pc:picChg chg="add mod ord">
          <ac:chgData name="Maksym Trzebiński" userId="S::mtrz847@zsksosnowiec.onmicrosoft.com::153dc868-d082-442a-b8c6-060b3f8aa71d" providerId="AD" clId="Web-{FA94192E-2164-43B5-AF60-94DB84536F29}" dt="2020-11-01T17:49:45.632" v="4497" actId="1076"/>
          <ac:picMkLst>
            <pc:docMk/>
            <pc:sldMk cId="2967628830" sldId="272"/>
            <ac:picMk id="10" creationId="{13AB7A65-7062-47CF-B8C4-F03AB2980486}"/>
          </ac:picMkLst>
        </pc:picChg>
        <pc:cxnChg chg="add">
          <ac:chgData name="Maksym Trzebiński" userId="S::mtrz847@zsksosnowiec.onmicrosoft.com::153dc868-d082-442a-b8c6-060b3f8aa71d" providerId="AD" clId="Web-{FA94192E-2164-43B5-AF60-94DB84536F29}" dt="2020-11-01T17:45:50.738" v="4403"/>
          <ac:cxnSpMkLst>
            <pc:docMk/>
            <pc:sldMk cId="2967628830" sldId="272"/>
            <ac:cxnSpMk id="45" creationId="{F8DD37B8-B6EA-49DC-90EF-F4E3594540AE}"/>
          </ac:cxnSpMkLst>
        </pc:cxnChg>
        <pc:cxnChg chg="add">
          <ac:chgData name="Maksym Trzebiński" userId="S::mtrz847@zsksosnowiec.onmicrosoft.com::153dc868-d082-442a-b8c6-060b3f8aa71d" providerId="AD" clId="Web-{FA94192E-2164-43B5-AF60-94DB84536F29}" dt="2020-11-01T17:45:50.738" v="4403"/>
          <ac:cxnSpMkLst>
            <pc:docMk/>
            <pc:sldMk cId="2967628830" sldId="272"/>
            <ac:cxnSpMk id="47" creationId="{500F7FF8-41E5-4585-AFDC-54EA8B275752}"/>
          </ac:cxnSpMkLst>
        </pc:cxnChg>
        <pc:cxnChg chg="add">
          <ac:chgData name="Maksym Trzebiński" userId="S::mtrz847@zsksosnowiec.onmicrosoft.com::153dc868-d082-442a-b8c6-060b3f8aa71d" providerId="AD" clId="Web-{FA94192E-2164-43B5-AF60-94DB84536F29}" dt="2020-11-01T17:45:50.738" v="4403"/>
          <ac:cxnSpMkLst>
            <pc:docMk/>
            <pc:sldMk cId="2967628830" sldId="272"/>
            <ac:cxnSpMk id="49" creationId="{BAE2A71D-F8BA-4E4F-88A8-1F5FD5DF13DD}"/>
          </ac:cxnSpMkLst>
        </pc:cxnChg>
      </pc:sldChg>
    </pc:docChg>
  </pc:docChgLst>
  <pc:docChgLst>
    <pc:chgData name="Barbara Tomala" userId="S::btom864@zsksosnowiec.onmicrosoft.com::e79098e5-6fde-486e-83ef-467d09e82ea6" providerId="AD" clId="Web-{18456B7C-9419-4EAB-AE78-9C657DAE6F05}"/>
    <pc:docChg chg="addSld delSld modSld sldOrd">
      <pc:chgData name="Barbara Tomala" userId="S::btom864@zsksosnowiec.onmicrosoft.com::e79098e5-6fde-486e-83ef-467d09e82ea6" providerId="AD" clId="Web-{18456B7C-9419-4EAB-AE78-9C657DAE6F05}" dt="2020-11-02T17:09:56.031" v="1344"/>
      <pc:docMkLst>
        <pc:docMk/>
      </pc:docMkLst>
      <pc:sldChg chg="modSp">
        <pc:chgData name="Barbara Tomala" userId="S::btom864@zsksosnowiec.onmicrosoft.com::e79098e5-6fde-486e-83ef-467d09e82ea6" providerId="AD" clId="Web-{18456B7C-9419-4EAB-AE78-9C657DAE6F05}" dt="2020-11-02T16:24:37.680" v="1317" actId="20577"/>
        <pc:sldMkLst>
          <pc:docMk/>
          <pc:sldMk cId="1758803796" sldId="258"/>
        </pc:sldMkLst>
        <pc:spChg chg="mod">
          <ac:chgData name="Barbara Tomala" userId="S::btom864@zsksosnowiec.onmicrosoft.com::e79098e5-6fde-486e-83ef-467d09e82ea6" providerId="AD" clId="Web-{18456B7C-9419-4EAB-AE78-9C657DAE6F05}" dt="2020-11-02T16:24:37.680" v="1317" actId="20577"/>
          <ac:spMkLst>
            <pc:docMk/>
            <pc:sldMk cId="1758803796" sldId="258"/>
            <ac:spMk id="3" creationId="{C700EC0B-3D86-4FDF-8FF7-97845C0DDF6E}"/>
          </ac:spMkLst>
        </pc:spChg>
      </pc:sldChg>
      <pc:sldChg chg="modSp">
        <pc:chgData name="Barbara Tomala" userId="S::btom864@zsksosnowiec.onmicrosoft.com::e79098e5-6fde-486e-83ef-467d09e82ea6" providerId="AD" clId="Web-{18456B7C-9419-4EAB-AE78-9C657DAE6F05}" dt="2020-11-02T16:25:56.932" v="1332" actId="20577"/>
        <pc:sldMkLst>
          <pc:docMk/>
          <pc:sldMk cId="1386717316" sldId="270"/>
        </pc:sldMkLst>
        <pc:spChg chg="mod">
          <ac:chgData name="Barbara Tomala" userId="S::btom864@zsksosnowiec.onmicrosoft.com::e79098e5-6fde-486e-83ef-467d09e82ea6" providerId="AD" clId="Web-{18456B7C-9419-4EAB-AE78-9C657DAE6F05}" dt="2020-11-02T16:25:46.947" v="1328" actId="20577"/>
          <ac:spMkLst>
            <pc:docMk/>
            <pc:sldMk cId="1386717316" sldId="270"/>
            <ac:spMk id="2" creationId="{EB35A378-B786-4368-B227-626330BC73E8}"/>
          </ac:spMkLst>
        </pc:spChg>
        <pc:spChg chg="mod">
          <ac:chgData name="Barbara Tomala" userId="S::btom864@zsksosnowiec.onmicrosoft.com::e79098e5-6fde-486e-83ef-467d09e82ea6" providerId="AD" clId="Web-{18456B7C-9419-4EAB-AE78-9C657DAE6F05}" dt="2020-11-02T16:25:56.932" v="1332" actId="20577"/>
          <ac:spMkLst>
            <pc:docMk/>
            <pc:sldMk cId="1386717316" sldId="270"/>
            <ac:spMk id="3" creationId="{211E3ACA-9796-4266-B111-8BCB76020C83}"/>
          </ac:spMkLst>
        </pc:spChg>
        <pc:picChg chg="mod">
          <ac:chgData name="Barbara Tomala" userId="S::btom864@zsksosnowiec.onmicrosoft.com::e79098e5-6fde-486e-83ef-467d09e82ea6" providerId="AD" clId="Web-{18456B7C-9419-4EAB-AE78-9C657DAE6F05}" dt="2020-11-02T16:25:15.337" v="1320" actId="14100"/>
          <ac:picMkLst>
            <pc:docMk/>
            <pc:sldMk cId="1386717316" sldId="270"/>
            <ac:picMk id="4" creationId="{B0A79377-9476-4EA6-8770-F3D1DDFC7648}"/>
          </ac:picMkLst>
        </pc:picChg>
      </pc:sldChg>
      <pc:sldChg chg="modSp">
        <pc:chgData name="Barbara Tomala" userId="S::btom864@zsksosnowiec.onmicrosoft.com::e79098e5-6fde-486e-83ef-467d09e82ea6" providerId="AD" clId="Web-{18456B7C-9419-4EAB-AE78-9C657DAE6F05}" dt="2020-11-02T15:45:59.996" v="354" actId="20577"/>
        <pc:sldMkLst>
          <pc:docMk/>
          <pc:sldMk cId="1908726519" sldId="275"/>
        </pc:sldMkLst>
        <pc:spChg chg="mod">
          <ac:chgData name="Barbara Tomala" userId="S::btom864@zsksosnowiec.onmicrosoft.com::e79098e5-6fde-486e-83ef-467d09e82ea6" providerId="AD" clId="Web-{18456B7C-9419-4EAB-AE78-9C657DAE6F05}" dt="2020-11-02T15:45:59.996" v="354" actId="20577"/>
          <ac:spMkLst>
            <pc:docMk/>
            <pc:sldMk cId="1908726519" sldId="275"/>
            <ac:spMk id="3" creationId="{BF9C867B-CF2B-4306-91BD-138537994FFF}"/>
          </ac:spMkLst>
        </pc:spChg>
      </pc:sldChg>
      <pc:sldChg chg="del ord">
        <pc:chgData name="Barbara Tomala" userId="S::btom864@zsksosnowiec.onmicrosoft.com::e79098e5-6fde-486e-83ef-467d09e82ea6" providerId="AD" clId="Web-{18456B7C-9419-4EAB-AE78-9C657DAE6F05}" dt="2020-11-02T16:32:02.863" v="1335"/>
        <pc:sldMkLst>
          <pc:docMk/>
          <pc:sldMk cId="961498543" sldId="276"/>
        </pc:sldMkLst>
      </pc:sldChg>
      <pc:sldChg chg="modSp new del">
        <pc:chgData name="Barbara Tomala" userId="S::btom864@zsksosnowiec.onmicrosoft.com::e79098e5-6fde-486e-83ef-467d09e82ea6" providerId="AD" clId="Web-{18456B7C-9419-4EAB-AE78-9C657DAE6F05}" dt="2020-11-02T15:53:13.413" v="499"/>
        <pc:sldMkLst>
          <pc:docMk/>
          <pc:sldMk cId="261304874" sldId="277"/>
        </pc:sldMkLst>
        <pc:spChg chg="mod">
          <ac:chgData name="Barbara Tomala" userId="S::btom864@zsksosnowiec.onmicrosoft.com::e79098e5-6fde-486e-83ef-467d09e82ea6" providerId="AD" clId="Web-{18456B7C-9419-4EAB-AE78-9C657DAE6F05}" dt="2020-11-02T15:08:04.609" v="73" actId="20577"/>
          <ac:spMkLst>
            <pc:docMk/>
            <pc:sldMk cId="261304874" sldId="277"/>
            <ac:spMk id="2" creationId="{D551979C-9334-4A18-A8D9-3A2F73F09758}"/>
          </ac:spMkLst>
        </pc:spChg>
        <pc:spChg chg="mod">
          <ac:chgData name="Barbara Tomala" userId="S::btom864@zsksosnowiec.onmicrosoft.com::e79098e5-6fde-486e-83ef-467d09e82ea6" providerId="AD" clId="Web-{18456B7C-9419-4EAB-AE78-9C657DAE6F05}" dt="2020-11-02T15:10:33.754" v="80" actId="20577"/>
          <ac:spMkLst>
            <pc:docMk/>
            <pc:sldMk cId="261304874" sldId="277"/>
            <ac:spMk id="3" creationId="{3C3B06D6-FFFD-40FF-8A54-A22E396D1E66}"/>
          </ac:spMkLst>
        </pc:spChg>
      </pc:sldChg>
      <pc:sldChg chg="addSp modSp new mod ord setBg setClrOvrMap">
        <pc:chgData name="Barbara Tomala" userId="S::btom864@zsksosnowiec.onmicrosoft.com::e79098e5-6fde-486e-83ef-467d09e82ea6" providerId="AD" clId="Web-{18456B7C-9419-4EAB-AE78-9C657DAE6F05}" dt="2020-11-02T15:56:17.339" v="518"/>
        <pc:sldMkLst>
          <pc:docMk/>
          <pc:sldMk cId="2881278332" sldId="278"/>
        </pc:sldMkLst>
        <pc:spChg chg="mod">
          <ac:chgData name="Barbara Tomala" userId="S::btom864@zsksosnowiec.onmicrosoft.com::e79098e5-6fde-486e-83ef-467d09e82ea6" providerId="AD" clId="Web-{18456B7C-9419-4EAB-AE78-9C657DAE6F05}" dt="2020-11-02T15:52:06.552" v="474" actId="1076"/>
          <ac:spMkLst>
            <pc:docMk/>
            <pc:sldMk cId="2881278332" sldId="278"/>
            <ac:spMk id="2" creationId="{BC4BE59A-D4CC-4F11-BD09-D1EEEB848536}"/>
          </ac:spMkLst>
        </pc:spChg>
        <pc:spChg chg="mod">
          <ac:chgData name="Barbara Tomala" userId="S::btom864@zsksosnowiec.onmicrosoft.com::e79098e5-6fde-486e-83ef-467d09e82ea6" providerId="AD" clId="Web-{18456B7C-9419-4EAB-AE78-9C657DAE6F05}" dt="2020-11-02T15:51:41.942" v="472" actId="14100"/>
          <ac:spMkLst>
            <pc:docMk/>
            <pc:sldMk cId="2881278332" sldId="278"/>
            <ac:spMk id="3" creationId="{201ABD5D-AF0D-42E0-8A7E-94439B022673}"/>
          </ac:spMkLst>
        </pc:spChg>
        <pc:spChg chg="add mod">
          <ac:chgData name="Barbara Tomala" userId="S::btom864@zsksosnowiec.onmicrosoft.com::e79098e5-6fde-486e-83ef-467d09e82ea6" providerId="AD" clId="Web-{18456B7C-9419-4EAB-AE78-9C657DAE6F05}" dt="2020-11-02T15:54:47.837" v="506" actId="1076"/>
          <ac:spMkLst>
            <pc:docMk/>
            <pc:sldMk cId="2881278332" sldId="278"/>
            <ac:spMk id="5" creationId="{C1845635-B177-4098-9418-1EF066F0B314}"/>
          </ac:spMkLst>
        </pc:spChg>
        <pc:spChg chg="add">
          <ac:chgData name="Barbara Tomala" userId="S::btom864@zsksosnowiec.onmicrosoft.com::e79098e5-6fde-486e-83ef-467d09e82ea6" providerId="AD" clId="Web-{18456B7C-9419-4EAB-AE78-9C657DAE6F05}" dt="2020-11-02T15:51:00.003" v="463"/>
          <ac:spMkLst>
            <pc:docMk/>
            <pc:sldMk cId="2881278332" sldId="278"/>
            <ac:spMk id="9" creationId="{E192707B-B929-41A7-9B41-E959A1C689E4}"/>
          </ac:spMkLst>
        </pc:spChg>
        <pc:spChg chg="add">
          <ac:chgData name="Barbara Tomala" userId="S::btom864@zsksosnowiec.onmicrosoft.com::e79098e5-6fde-486e-83ef-467d09e82ea6" providerId="AD" clId="Web-{18456B7C-9419-4EAB-AE78-9C657DAE6F05}" dt="2020-11-02T15:51:00.003" v="463"/>
          <ac:spMkLst>
            <pc:docMk/>
            <pc:sldMk cId="2881278332" sldId="278"/>
            <ac:spMk id="11" creationId="{8FB4235C-4505-46C7-AD8F-8769A1972FC1}"/>
          </ac:spMkLst>
        </pc:spChg>
        <pc:picChg chg="add mod ord">
          <ac:chgData name="Barbara Tomala" userId="S::btom864@zsksosnowiec.onmicrosoft.com::e79098e5-6fde-486e-83ef-467d09e82ea6" providerId="AD" clId="Web-{18456B7C-9419-4EAB-AE78-9C657DAE6F05}" dt="2020-11-02T15:51:00.003" v="463"/>
          <ac:picMkLst>
            <pc:docMk/>
            <pc:sldMk cId="2881278332" sldId="278"/>
            <ac:picMk id="4" creationId="{3CC9CE7F-B976-47C3-A7D7-526AD3C821A1}"/>
          </ac:picMkLst>
        </pc:picChg>
      </pc:sldChg>
      <pc:sldChg chg="modSp">
        <pc:chgData name="Barbara Tomala" userId="S::btom864@zsksosnowiec.onmicrosoft.com::e79098e5-6fde-486e-83ef-467d09e82ea6" providerId="AD" clId="Web-{18456B7C-9419-4EAB-AE78-9C657DAE6F05}" dt="2020-11-02T16:25:40.103" v="1325" actId="20577"/>
        <pc:sldMkLst>
          <pc:docMk/>
          <pc:sldMk cId="3988433539" sldId="279"/>
        </pc:sldMkLst>
        <pc:spChg chg="mod">
          <ac:chgData name="Barbara Tomala" userId="S::btom864@zsksosnowiec.onmicrosoft.com::e79098e5-6fde-486e-83ef-467d09e82ea6" providerId="AD" clId="Web-{18456B7C-9419-4EAB-AE78-9C657DAE6F05}" dt="2020-11-02T16:25:40.103" v="1325" actId="20577"/>
          <ac:spMkLst>
            <pc:docMk/>
            <pc:sldMk cId="3988433539" sldId="279"/>
            <ac:spMk id="2" creationId="{A56C01A6-1252-445D-AD44-98CABB20284C}"/>
          </ac:spMkLst>
        </pc:spChg>
        <pc:spChg chg="mod">
          <ac:chgData name="Barbara Tomala" userId="S::btom864@zsksosnowiec.onmicrosoft.com::e79098e5-6fde-486e-83ef-467d09e82ea6" providerId="AD" clId="Web-{18456B7C-9419-4EAB-AE78-9C657DAE6F05}" dt="2020-11-02T16:20:19.017" v="1295" actId="20577"/>
          <ac:spMkLst>
            <pc:docMk/>
            <pc:sldMk cId="3988433539" sldId="279"/>
            <ac:spMk id="3" creationId="{5609F340-8337-4AE8-B625-7D4C0AF164E3}"/>
          </ac:spMkLst>
        </pc:spChg>
      </pc:sldChg>
      <pc:sldChg chg="addSp delSp modSp mod ord setBg">
        <pc:chgData name="Barbara Tomala" userId="S::btom864@zsksosnowiec.onmicrosoft.com::e79098e5-6fde-486e-83ef-467d09e82ea6" providerId="AD" clId="Web-{18456B7C-9419-4EAB-AE78-9C657DAE6F05}" dt="2020-11-02T16:20:29.486" v="1298"/>
        <pc:sldMkLst>
          <pc:docMk/>
          <pc:sldMk cId="3537085276" sldId="280"/>
        </pc:sldMkLst>
        <pc:spChg chg="mod">
          <ac:chgData name="Barbara Tomala" userId="S::btom864@zsksosnowiec.onmicrosoft.com::e79098e5-6fde-486e-83ef-467d09e82ea6" providerId="AD" clId="Web-{18456B7C-9419-4EAB-AE78-9C657DAE6F05}" dt="2020-11-02T16:19:55.266" v="1283"/>
          <ac:spMkLst>
            <pc:docMk/>
            <pc:sldMk cId="3537085276" sldId="280"/>
            <ac:spMk id="2" creationId="{F72B8585-5595-438B-A7A4-1A0BDC86CCF6}"/>
          </ac:spMkLst>
        </pc:spChg>
        <pc:spChg chg="mod">
          <ac:chgData name="Barbara Tomala" userId="S::btom864@zsksosnowiec.onmicrosoft.com::e79098e5-6fde-486e-83ef-467d09e82ea6" providerId="AD" clId="Web-{18456B7C-9419-4EAB-AE78-9C657DAE6F05}" dt="2020-11-02T16:20:11.954" v="1290" actId="1076"/>
          <ac:spMkLst>
            <pc:docMk/>
            <pc:sldMk cId="3537085276" sldId="280"/>
            <ac:spMk id="3" creationId="{2DAF01B2-EE77-4838-91DE-09BB90628F10}"/>
          </ac:spMkLst>
        </pc:spChg>
        <pc:spChg chg="add del mod">
          <ac:chgData name="Barbara Tomala" userId="S::btom864@zsksosnowiec.onmicrosoft.com::e79098e5-6fde-486e-83ef-467d09e82ea6" providerId="AD" clId="Web-{18456B7C-9419-4EAB-AE78-9C657DAE6F05}" dt="2020-11-02T16:18:19.201" v="1274"/>
          <ac:spMkLst>
            <pc:docMk/>
            <pc:sldMk cId="3537085276" sldId="280"/>
            <ac:spMk id="4" creationId="{6C1799E1-2307-4E43-ADE5-DC2ED014BFC4}"/>
          </ac:spMkLst>
        </pc:spChg>
        <pc:spChg chg="add del mod">
          <ac:chgData name="Barbara Tomala" userId="S::btom864@zsksosnowiec.onmicrosoft.com::e79098e5-6fde-486e-83ef-467d09e82ea6" providerId="AD" clId="Web-{18456B7C-9419-4EAB-AE78-9C657DAE6F05}" dt="2020-11-02T16:18:31.233" v="1277"/>
          <ac:spMkLst>
            <pc:docMk/>
            <pc:sldMk cId="3537085276" sldId="280"/>
            <ac:spMk id="5" creationId="{59AF5D53-031C-43B3-AB4E-C5BDA8D1E756}"/>
          </ac:spMkLst>
        </pc:spChg>
        <pc:spChg chg="add del">
          <ac:chgData name="Barbara Tomala" userId="S::btom864@zsksosnowiec.onmicrosoft.com::e79098e5-6fde-486e-83ef-467d09e82ea6" providerId="AD" clId="Web-{18456B7C-9419-4EAB-AE78-9C657DAE6F05}" dt="2020-11-02T16:19:55.266" v="1282"/>
          <ac:spMkLst>
            <pc:docMk/>
            <pc:sldMk cId="3537085276" sldId="280"/>
            <ac:spMk id="8" creationId="{B6EE7E08-B389-43E5-B019-1B0A8ACBBD93}"/>
          </ac:spMkLst>
        </pc:spChg>
        <pc:spChg chg="add del">
          <ac:chgData name="Barbara Tomala" userId="S::btom864@zsksosnowiec.onmicrosoft.com::e79098e5-6fde-486e-83ef-467d09e82ea6" providerId="AD" clId="Web-{18456B7C-9419-4EAB-AE78-9C657DAE6F05}" dt="2020-11-02T16:19:55.266" v="1282"/>
          <ac:spMkLst>
            <pc:docMk/>
            <pc:sldMk cId="3537085276" sldId="280"/>
            <ac:spMk id="9" creationId="{E60D94A5-8A09-4BAB-8F7C-69BC34C54DDE}"/>
          </ac:spMkLst>
        </pc:spChg>
        <pc:spChg chg="add del">
          <ac:chgData name="Barbara Tomala" userId="S::btom864@zsksosnowiec.onmicrosoft.com::e79098e5-6fde-486e-83ef-467d09e82ea6" providerId="AD" clId="Web-{18456B7C-9419-4EAB-AE78-9C657DAE6F05}" dt="2020-11-02T16:19:55.266" v="1282"/>
          <ac:spMkLst>
            <pc:docMk/>
            <pc:sldMk cId="3537085276" sldId="280"/>
            <ac:spMk id="10" creationId="{7A1AE32B-3A6E-4C5E-8FEB-73861B9A26B5}"/>
          </ac:spMkLst>
        </pc:spChg>
        <pc:spChg chg="add del">
          <ac:chgData name="Barbara Tomala" userId="S::btom864@zsksosnowiec.onmicrosoft.com::e79098e5-6fde-486e-83ef-467d09e82ea6" providerId="AD" clId="Web-{18456B7C-9419-4EAB-AE78-9C657DAE6F05}" dt="2020-11-02T16:19:49.266" v="1280"/>
          <ac:spMkLst>
            <pc:docMk/>
            <pc:sldMk cId="3537085276" sldId="280"/>
            <ac:spMk id="11" creationId="{11657BF2-BFFB-4FF0-9FE2-4D7F7A7C9D50}"/>
          </ac:spMkLst>
        </pc:spChg>
        <pc:spChg chg="add">
          <ac:chgData name="Barbara Tomala" userId="S::btom864@zsksosnowiec.onmicrosoft.com::e79098e5-6fde-486e-83ef-467d09e82ea6" providerId="AD" clId="Web-{18456B7C-9419-4EAB-AE78-9C657DAE6F05}" dt="2020-11-02T16:19:55.266" v="1283"/>
          <ac:spMkLst>
            <pc:docMk/>
            <pc:sldMk cId="3537085276" sldId="280"/>
            <ac:spMk id="12" creationId="{11657BF2-BFFB-4FF0-9FE2-4D7F7A7C9D50}"/>
          </ac:spMkLst>
        </pc:spChg>
        <pc:spChg chg="add del">
          <ac:chgData name="Barbara Tomala" userId="S::btom864@zsksosnowiec.onmicrosoft.com::e79098e5-6fde-486e-83ef-467d09e82ea6" providerId="AD" clId="Web-{18456B7C-9419-4EAB-AE78-9C657DAE6F05}" dt="2020-11-02T16:19:49.266" v="1280"/>
          <ac:spMkLst>
            <pc:docMk/>
            <pc:sldMk cId="3537085276" sldId="280"/>
            <ac:spMk id="13" creationId="{25397171-E233-4F26-9A8C-29C436537DC4}"/>
          </ac:spMkLst>
        </pc:spChg>
        <pc:spChg chg="add">
          <ac:chgData name="Barbara Tomala" userId="S::btom864@zsksosnowiec.onmicrosoft.com::e79098e5-6fde-486e-83ef-467d09e82ea6" providerId="AD" clId="Web-{18456B7C-9419-4EAB-AE78-9C657DAE6F05}" dt="2020-11-02T16:19:55.266" v="1283"/>
          <ac:spMkLst>
            <pc:docMk/>
            <pc:sldMk cId="3537085276" sldId="280"/>
            <ac:spMk id="14" creationId="{25397171-E233-4F26-9A8C-29C436537DC4}"/>
          </ac:spMkLst>
        </pc:spChg>
        <pc:spChg chg="add del">
          <ac:chgData name="Barbara Tomala" userId="S::btom864@zsksosnowiec.onmicrosoft.com::e79098e5-6fde-486e-83ef-467d09e82ea6" providerId="AD" clId="Web-{18456B7C-9419-4EAB-AE78-9C657DAE6F05}" dt="2020-11-02T16:19:49.266" v="1280"/>
          <ac:spMkLst>
            <pc:docMk/>
            <pc:sldMk cId="3537085276" sldId="280"/>
            <ac:spMk id="15" creationId="{EA830B9C-C9EB-4D80-9552-AE9DE30758C9}"/>
          </ac:spMkLst>
        </pc:spChg>
        <pc:spChg chg="add">
          <ac:chgData name="Barbara Tomala" userId="S::btom864@zsksosnowiec.onmicrosoft.com::e79098e5-6fde-486e-83ef-467d09e82ea6" providerId="AD" clId="Web-{18456B7C-9419-4EAB-AE78-9C657DAE6F05}" dt="2020-11-02T16:19:55.266" v="1283"/>
          <ac:spMkLst>
            <pc:docMk/>
            <pc:sldMk cId="3537085276" sldId="280"/>
            <ac:spMk id="16" creationId="{EA830B9C-C9EB-4D80-9552-AE9DE30758C9}"/>
          </ac:spMkLst>
        </pc:spChg>
        <pc:picChg chg="add mod ord">
          <ac:chgData name="Barbara Tomala" userId="S::btom864@zsksosnowiec.onmicrosoft.com::e79098e5-6fde-486e-83ef-467d09e82ea6" providerId="AD" clId="Web-{18456B7C-9419-4EAB-AE78-9C657DAE6F05}" dt="2020-11-02T16:19:55.266" v="1283"/>
          <ac:picMkLst>
            <pc:docMk/>
            <pc:sldMk cId="3537085276" sldId="280"/>
            <ac:picMk id="6" creationId="{BDD09066-B372-4E2B-969A-62FB58414BA1}"/>
          </ac:picMkLst>
        </pc:picChg>
      </pc:sldChg>
      <pc:sldChg chg="addSp delSp modSp new">
        <pc:chgData name="Barbara Tomala" userId="S::btom864@zsksosnowiec.onmicrosoft.com::e79098e5-6fde-486e-83ef-467d09e82ea6" providerId="AD" clId="Web-{18456B7C-9419-4EAB-AE78-9C657DAE6F05}" dt="2020-11-02T17:03:22.802" v="1336"/>
        <pc:sldMkLst>
          <pc:docMk/>
          <pc:sldMk cId="2015884603" sldId="281"/>
        </pc:sldMkLst>
        <pc:spChg chg="mod">
          <ac:chgData name="Barbara Tomala" userId="S::btom864@zsksosnowiec.onmicrosoft.com::e79098e5-6fde-486e-83ef-467d09e82ea6" providerId="AD" clId="Web-{18456B7C-9419-4EAB-AE78-9C657DAE6F05}" dt="2020-11-02T17:03:22.802" v="1336"/>
          <ac:spMkLst>
            <pc:docMk/>
            <pc:sldMk cId="2015884603" sldId="281"/>
            <ac:spMk id="2" creationId="{2746D01C-9BDE-4FFE-9EBE-F3ED1D2F9B02}"/>
          </ac:spMkLst>
        </pc:spChg>
        <pc:spChg chg="mod">
          <ac:chgData name="Barbara Tomala" userId="S::btom864@zsksosnowiec.onmicrosoft.com::e79098e5-6fde-486e-83ef-467d09e82ea6" providerId="AD" clId="Web-{18456B7C-9419-4EAB-AE78-9C657DAE6F05}" dt="2020-11-02T17:03:22.802" v="1336"/>
          <ac:spMkLst>
            <pc:docMk/>
            <pc:sldMk cId="2015884603" sldId="281"/>
            <ac:spMk id="3" creationId="{C3D7D642-9276-41BE-B72B-2E8E102102D0}"/>
          </ac:spMkLst>
        </pc:spChg>
        <pc:spChg chg="del">
          <ac:chgData name="Barbara Tomala" userId="S::btom864@zsksosnowiec.onmicrosoft.com::e79098e5-6fde-486e-83ef-467d09e82ea6" providerId="AD" clId="Web-{18456B7C-9419-4EAB-AE78-9C657DAE6F05}" dt="2020-11-02T17:03:22.802" v="1336"/>
          <ac:spMkLst>
            <pc:docMk/>
            <pc:sldMk cId="2015884603" sldId="281"/>
            <ac:spMk id="9" creationId="{B6EE7E08-B389-43E5-B019-1B0A8ACBBD93}"/>
          </ac:spMkLst>
        </pc:spChg>
        <pc:spChg chg="del">
          <ac:chgData name="Barbara Tomala" userId="S::btom864@zsksosnowiec.onmicrosoft.com::e79098e5-6fde-486e-83ef-467d09e82ea6" providerId="AD" clId="Web-{18456B7C-9419-4EAB-AE78-9C657DAE6F05}" dt="2020-11-02T17:03:22.802" v="1336"/>
          <ac:spMkLst>
            <pc:docMk/>
            <pc:sldMk cId="2015884603" sldId="281"/>
            <ac:spMk id="11" creationId="{E60D94A5-8A09-4BAB-8F7C-69BC34C54DDE}"/>
          </ac:spMkLst>
        </pc:spChg>
        <pc:spChg chg="del">
          <ac:chgData name="Barbara Tomala" userId="S::btom864@zsksosnowiec.onmicrosoft.com::e79098e5-6fde-486e-83ef-467d09e82ea6" providerId="AD" clId="Web-{18456B7C-9419-4EAB-AE78-9C657DAE6F05}" dt="2020-11-02T17:03:22.802" v="1336"/>
          <ac:spMkLst>
            <pc:docMk/>
            <pc:sldMk cId="2015884603" sldId="281"/>
            <ac:spMk id="13" creationId="{7A1AE32B-3A6E-4C5E-8FEB-73861B9A26B5}"/>
          </ac:spMkLst>
        </pc:spChg>
        <pc:spChg chg="add">
          <ac:chgData name="Barbara Tomala" userId="S::btom864@zsksosnowiec.onmicrosoft.com::e79098e5-6fde-486e-83ef-467d09e82ea6" providerId="AD" clId="Web-{18456B7C-9419-4EAB-AE78-9C657DAE6F05}" dt="2020-11-02T17:03:22.802" v="1336"/>
          <ac:spMkLst>
            <pc:docMk/>
            <pc:sldMk cId="2015884603" sldId="281"/>
            <ac:spMk id="18" creationId="{11657BF2-BFFB-4FF0-9FE2-4D7F7A7C9D50}"/>
          </ac:spMkLst>
        </pc:spChg>
        <pc:spChg chg="add">
          <ac:chgData name="Barbara Tomala" userId="S::btom864@zsksosnowiec.onmicrosoft.com::e79098e5-6fde-486e-83ef-467d09e82ea6" providerId="AD" clId="Web-{18456B7C-9419-4EAB-AE78-9C657DAE6F05}" dt="2020-11-02T17:03:22.802" v="1336"/>
          <ac:spMkLst>
            <pc:docMk/>
            <pc:sldMk cId="2015884603" sldId="281"/>
            <ac:spMk id="20" creationId="{25397171-E233-4F26-9A8C-29C436537DC4}"/>
          </ac:spMkLst>
        </pc:spChg>
        <pc:spChg chg="add">
          <ac:chgData name="Barbara Tomala" userId="S::btom864@zsksosnowiec.onmicrosoft.com::e79098e5-6fde-486e-83ef-467d09e82ea6" providerId="AD" clId="Web-{18456B7C-9419-4EAB-AE78-9C657DAE6F05}" dt="2020-11-02T17:03:22.802" v="1336"/>
          <ac:spMkLst>
            <pc:docMk/>
            <pc:sldMk cId="2015884603" sldId="281"/>
            <ac:spMk id="22" creationId="{EA830B9C-C9EB-4D80-9552-AE9DE30758C9}"/>
          </ac:spMkLst>
        </pc:spChg>
        <pc:picChg chg="mod ord">
          <ac:chgData name="Barbara Tomala" userId="S::btom864@zsksosnowiec.onmicrosoft.com::e79098e5-6fde-486e-83ef-467d09e82ea6" providerId="AD" clId="Web-{18456B7C-9419-4EAB-AE78-9C657DAE6F05}" dt="2020-11-02T17:03:22.802" v="1336"/>
          <ac:picMkLst>
            <pc:docMk/>
            <pc:sldMk cId="2015884603" sldId="281"/>
            <ac:picMk id="4" creationId="{B8D10302-F03E-4154-B5B7-1692F8FF80CD}"/>
          </ac:picMkLst>
        </pc:picChg>
      </pc:sldChg>
      <pc:sldChg chg="addSp delSp modSp">
        <pc:chgData name="Barbara Tomala" userId="S::btom864@zsksosnowiec.onmicrosoft.com::e79098e5-6fde-486e-83ef-467d09e82ea6" providerId="AD" clId="Web-{18456B7C-9419-4EAB-AE78-9C657DAE6F05}" dt="2020-11-02T17:09:56.031" v="1344"/>
        <pc:sldMkLst>
          <pc:docMk/>
          <pc:sldMk cId="3295883159" sldId="282"/>
        </pc:sldMkLst>
        <pc:spChg chg="add del">
          <ac:chgData name="Barbara Tomala" userId="S::btom864@zsksosnowiec.onmicrosoft.com::e79098e5-6fde-486e-83ef-467d09e82ea6" providerId="AD" clId="Web-{18456B7C-9419-4EAB-AE78-9C657DAE6F05}" dt="2020-11-02T17:09:56.031" v="1344"/>
          <ac:spMkLst>
            <pc:docMk/>
            <pc:sldMk cId="3295883159" sldId="282"/>
            <ac:spMk id="9" creationId="{1E94681D-2A4C-4A8D-B9B5-31D440D0328D}"/>
          </ac:spMkLst>
        </pc:spChg>
        <pc:spChg chg="add del">
          <ac:chgData name="Barbara Tomala" userId="S::btom864@zsksosnowiec.onmicrosoft.com::e79098e5-6fde-486e-83ef-467d09e82ea6" providerId="AD" clId="Web-{18456B7C-9419-4EAB-AE78-9C657DAE6F05}" dt="2020-11-02T17:09:56.031" v="1344"/>
          <ac:spMkLst>
            <pc:docMk/>
            <pc:sldMk cId="3295883159" sldId="282"/>
            <ac:spMk id="11" creationId="{4EC7E010-C712-408D-9787-0842AFC9F4BB}"/>
          </ac:spMkLst>
        </pc:spChg>
        <pc:spChg chg="add del">
          <ac:chgData name="Barbara Tomala" userId="S::btom864@zsksosnowiec.onmicrosoft.com::e79098e5-6fde-486e-83ef-467d09e82ea6" providerId="AD" clId="Web-{18456B7C-9419-4EAB-AE78-9C657DAE6F05}" dt="2020-11-02T17:09:56.031" v="1344"/>
          <ac:spMkLst>
            <pc:docMk/>
            <pc:sldMk cId="3295883159" sldId="282"/>
            <ac:spMk id="13" creationId="{0503FCEF-A9BA-4991-9220-E36615FB8B53}"/>
          </ac:spMkLst>
        </pc:spChg>
        <pc:spChg chg="add del">
          <ac:chgData name="Barbara Tomala" userId="S::btom864@zsksosnowiec.onmicrosoft.com::e79098e5-6fde-486e-83ef-467d09e82ea6" providerId="AD" clId="Web-{18456B7C-9419-4EAB-AE78-9C657DAE6F05}" dt="2020-11-02T17:09:56.031" v="1344"/>
          <ac:spMkLst>
            <pc:docMk/>
            <pc:sldMk cId="3295883159" sldId="282"/>
            <ac:spMk id="15" creationId="{6B57F45B-5417-4073-A67A-343F2C881222}"/>
          </ac:spMkLst>
        </pc:spChg>
        <pc:spChg chg="add del">
          <ac:chgData name="Barbara Tomala" userId="S::btom864@zsksosnowiec.onmicrosoft.com::e79098e5-6fde-486e-83ef-467d09e82ea6" providerId="AD" clId="Web-{18456B7C-9419-4EAB-AE78-9C657DAE6F05}" dt="2020-11-02T17:09:56.031" v="1344"/>
          <ac:spMkLst>
            <pc:docMk/>
            <pc:sldMk cId="3295883159" sldId="282"/>
            <ac:spMk id="17" creationId="{091B6077-4778-41B2-9147-335CF2F2F9FC}"/>
          </ac:spMkLst>
        </pc:spChg>
        <pc:spChg chg="add del">
          <ac:chgData name="Barbara Tomala" userId="S::btom864@zsksosnowiec.onmicrosoft.com::e79098e5-6fde-486e-83ef-467d09e82ea6" providerId="AD" clId="Web-{18456B7C-9419-4EAB-AE78-9C657DAE6F05}" dt="2020-11-02T17:09:56.031" v="1344"/>
          <ac:spMkLst>
            <pc:docMk/>
            <pc:sldMk cId="3295883159" sldId="282"/>
            <ac:spMk id="19" creationId="{D527D497-40EC-49CA-9C48-FE4127084C9F}"/>
          </ac:spMkLst>
        </pc:spChg>
        <pc:spChg chg="add del">
          <ac:chgData name="Barbara Tomala" userId="S::btom864@zsksosnowiec.onmicrosoft.com::e79098e5-6fde-486e-83ef-467d09e82ea6" providerId="AD" clId="Web-{18456B7C-9419-4EAB-AE78-9C657DAE6F05}" dt="2020-11-02T17:09:56.031" v="1344"/>
          <ac:spMkLst>
            <pc:docMk/>
            <pc:sldMk cId="3295883159" sldId="282"/>
            <ac:spMk id="24" creationId="{1E94681D-2A4C-4A8D-B9B5-31D440D0328D}"/>
          </ac:spMkLst>
        </pc:spChg>
        <pc:spChg chg="add del">
          <ac:chgData name="Barbara Tomala" userId="S::btom864@zsksosnowiec.onmicrosoft.com::e79098e5-6fde-486e-83ef-467d09e82ea6" providerId="AD" clId="Web-{18456B7C-9419-4EAB-AE78-9C657DAE6F05}" dt="2020-11-02T17:09:56.031" v="1344"/>
          <ac:spMkLst>
            <pc:docMk/>
            <pc:sldMk cId="3295883159" sldId="282"/>
            <ac:spMk id="26" creationId="{239EC50A-248F-46D1-97CD-65A2766F758B}"/>
          </ac:spMkLst>
        </pc:spChg>
        <pc:spChg chg="add del">
          <ac:chgData name="Barbara Tomala" userId="S::btom864@zsksosnowiec.onmicrosoft.com::e79098e5-6fde-486e-83ef-467d09e82ea6" providerId="AD" clId="Web-{18456B7C-9419-4EAB-AE78-9C657DAE6F05}" dt="2020-11-02T17:09:56.031" v="1344"/>
          <ac:spMkLst>
            <pc:docMk/>
            <pc:sldMk cId="3295883159" sldId="282"/>
            <ac:spMk id="28" creationId="{B4C843F0-96F8-4DFC-93E8-E3533F223874}"/>
          </ac:spMkLst>
        </pc:spChg>
        <pc:picChg chg="mod">
          <ac:chgData name="Barbara Tomala" userId="S::btom864@zsksosnowiec.onmicrosoft.com::e79098e5-6fde-486e-83ef-467d09e82ea6" providerId="AD" clId="Web-{18456B7C-9419-4EAB-AE78-9C657DAE6F05}" dt="2020-11-02T17:09:56.031" v="1344"/>
          <ac:picMkLst>
            <pc:docMk/>
            <pc:sldMk cId="3295883159" sldId="282"/>
            <ac:picMk id="4" creationId="{B3B9E7D4-6ECC-4E91-9EB6-5522367617DD}"/>
          </ac:picMkLst>
        </pc:picChg>
      </pc:sldChg>
    </pc:docChg>
  </pc:docChgLst>
  <pc:docChgLst>
    <pc:chgData name="Maksym Trzebiński" userId="S::mtrz847@zsksosnowiec.onmicrosoft.com::153dc868-d082-442a-b8c6-060b3f8aa71d" providerId="AD" clId="Web-{FF09F4A5-E36E-42BD-96F4-CE40F058180E}"/>
    <pc:docChg chg="addSld modSld">
      <pc:chgData name="Maksym Trzebiński" userId="S::mtrz847@zsksosnowiec.onmicrosoft.com::153dc868-d082-442a-b8c6-060b3f8aa71d" providerId="AD" clId="Web-{FF09F4A5-E36E-42BD-96F4-CE40F058180E}" dt="2020-11-02T16:39:35.968" v="4714"/>
      <pc:docMkLst>
        <pc:docMk/>
      </pc:docMkLst>
      <pc:sldChg chg="modSp">
        <pc:chgData name="Maksym Trzebiński" userId="S::mtrz847@zsksosnowiec.onmicrosoft.com::153dc868-d082-442a-b8c6-060b3f8aa71d" providerId="AD" clId="Web-{FF09F4A5-E36E-42BD-96F4-CE40F058180E}" dt="2020-11-02T16:35:13.806" v="4706" actId="20577"/>
        <pc:sldMkLst>
          <pc:docMk/>
          <pc:sldMk cId="1758803796" sldId="258"/>
        </pc:sldMkLst>
        <pc:spChg chg="mod">
          <ac:chgData name="Maksym Trzebiński" userId="S::mtrz847@zsksosnowiec.onmicrosoft.com::153dc868-d082-442a-b8c6-060b3f8aa71d" providerId="AD" clId="Web-{FF09F4A5-E36E-42BD-96F4-CE40F058180E}" dt="2020-11-02T16:35:13.806" v="4706" actId="20577"/>
          <ac:spMkLst>
            <pc:docMk/>
            <pc:sldMk cId="1758803796" sldId="258"/>
            <ac:spMk id="3" creationId="{C700EC0B-3D86-4FDF-8FF7-97845C0DDF6E}"/>
          </ac:spMkLst>
        </pc:spChg>
      </pc:sldChg>
      <pc:sldChg chg="modSp">
        <pc:chgData name="Maksym Trzebiński" userId="S::mtrz847@zsksosnowiec.onmicrosoft.com::153dc868-d082-442a-b8c6-060b3f8aa71d" providerId="AD" clId="Web-{FF09F4A5-E36E-42BD-96F4-CE40F058180E}" dt="2020-11-02T15:53:33.505" v="2899" actId="20577"/>
        <pc:sldMkLst>
          <pc:docMk/>
          <pc:sldMk cId="1908726519" sldId="275"/>
        </pc:sldMkLst>
        <pc:spChg chg="mod">
          <ac:chgData name="Maksym Trzebiński" userId="S::mtrz847@zsksosnowiec.onmicrosoft.com::153dc868-d082-442a-b8c6-060b3f8aa71d" providerId="AD" clId="Web-{FF09F4A5-E36E-42BD-96F4-CE40F058180E}" dt="2020-11-02T15:53:33.505" v="2899" actId="20577"/>
          <ac:spMkLst>
            <pc:docMk/>
            <pc:sldMk cId="1908726519" sldId="275"/>
            <ac:spMk id="3" creationId="{BF9C867B-CF2B-4306-91BD-138537994FFF}"/>
          </ac:spMkLst>
        </pc:spChg>
      </pc:sldChg>
      <pc:sldChg chg="modSp">
        <pc:chgData name="Maksym Trzebiński" userId="S::mtrz847@zsksosnowiec.onmicrosoft.com::153dc868-d082-442a-b8c6-060b3f8aa71d" providerId="AD" clId="Web-{FF09F4A5-E36E-42BD-96F4-CE40F058180E}" dt="2020-11-02T15:24:30.361" v="921" actId="20577"/>
        <pc:sldMkLst>
          <pc:docMk/>
          <pc:sldMk cId="961498543" sldId="276"/>
        </pc:sldMkLst>
        <pc:spChg chg="mod">
          <ac:chgData name="Maksym Trzebiński" userId="S::mtrz847@zsksosnowiec.onmicrosoft.com::153dc868-d082-442a-b8c6-060b3f8aa71d" providerId="AD" clId="Web-{FF09F4A5-E36E-42BD-96F4-CE40F058180E}" dt="2020-11-02T15:24:30.361" v="921" actId="20577"/>
          <ac:spMkLst>
            <pc:docMk/>
            <pc:sldMk cId="961498543" sldId="276"/>
            <ac:spMk id="3" creationId="{C0440DA4-AB13-4367-B48D-623E95089070}"/>
          </ac:spMkLst>
        </pc:spChg>
      </pc:sldChg>
      <pc:sldChg chg="addSp modSp new mod setBg">
        <pc:chgData name="Maksym Trzebiński" userId="S::mtrz847@zsksosnowiec.onmicrosoft.com::153dc868-d082-442a-b8c6-060b3f8aa71d" providerId="AD" clId="Web-{FF09F4A5-E36E-42BD-96F4-CE40F058180E}" dt="2020-11-02T15:58:25.902" v="3157"/>
        <pc:sldMkLst>
          <pc:docMk/>
          <pc:sldMk cId="3988433539" sldId="279"/>
        </pc:sldMkLst>
        <pc:spChg chg="mod">
          <ac:chgData name="Maksym Trzebiński" userId="S::mtrz847@zsksosnowiec.onmicrosoft.com::153dc868-d082-442a-b8c6-060b3f8aa71d" providerId="AD" clId="Web-{FF09F4A5-E36E-42BD-96F4-CE40F058180E}" dt="2020-11-02T15:58:25.902" v="3157"/>
          <ac:spMkLst>
            <pc:docMk/>
            <pc:sldMk cId="3988433539" sldId="279"/>
            <ac:spMk id="2" creationId="{A56C01A6-1252-445D-AD44-98CABB20284C}"/>
          </ac:spMkLst>
        </pc:spChg>
        <pc:spChg chg="mod">
          <ac:chgData name="Maksym Trzebiński" userId="S::mtrz847@zsksosnowiec.onmicrosoft.com::153dc868-d082-442a-b8c6-060b3f8aa71d" providerId="AD" clId="Web-{FF09F4A5-E36E-42BD-96F4-CE40F058180E}" dt="2020-11-02T15:58:25.902" v="3157"/>
          <ac:spMkLst>
            <pc:docMk/>
            <pc:sldMk cId="3988433539" sldId="279"/>
            <ac:spMk id="3" creationId="{5609F340-8337-4AE8-B625-7D4C0AF164E3}"/>
          </ac:spMkLst>
        </pc:spChg>
        <pc:spChg chg="add">
          <ac:chgData name="Maksym Trzebiński" userId="S::mtrz847@zsksosnowiec.onmicrosoft.com::153dc868-d082-442a-b8c6-060b3f8aa71d" providerId="AD" clId="Web-{FF09F4A5-E36E-42BD-96F4-CE40F058180E}" dt="2020-11-02T15:58:25.902" v="3157"/>
          <ac:spMkLst>
            <pc:docMk/>
            <pc:sldMk cId="3988433539" sldId="279"/>
            <ac:spMk id="9" creationId="{11657BF2-BFFB-4FF0-9FE2-4D7F7A7C9D50}"/>
          </ac:spMkLst>
        </pc:spChg>
        <pc:spChg chg="add">
          <ac:chgData name="Maksym Trzebiński" userId="S::mtrz847@zsksosnowiec.onmicrosoft.com::153dc868-d082-442a-b8c6-060b3f8aa71d" providerId="AD" clId="Web-{FF09F4A5-E36E-42BD-96F4-CE40F058180E}" dt="2020-11-02T15:58:25.902" v="3157"/>
          <ac:spMkLst>
            <pc:docMk/>
            <pc:sldMk cId="3988433539" sldId="279"/>
            <ac:spMk id="11" creationId="{25397171-E233-4F26-9A8C-29C436537DC4}"/>
          </ac:spMkLst>
        </pc:spChg>
        <pc:spChg chg="add">
          <ac:chgData name="Maksym Trzebiński" userId="S::mtrz847@zsksosnowiec.onmicrosoft.com::153dc868-d082-442a-b8c6-060b3f8aa71d" providerId="AD" clId="Web-{FF09F4A5-E36E-42BD-96F4-CE40F058180E}" dt="2020-11-02T15:58:25.902" v="3157"/>
          <ac:spMkLst>
            <pc:docMk/>
            <pc:sldMk cId="3988433539" sldId="279"/>
            <ac:spMk id="13" creationId="{EA830B9C-C9EB-4D80-9552-AE9DE30758C9}"/>
          </ac:spMkLst>
        </pc:spChg>
        <pc:picChg chg="add mod">
          <ac:chgData name="Maksym Trzebiński" userId="S::mtrz847@zsksosnowiec.onmicrosoft.com::153dc868-d082-442a-b8c6-060b3f8aa71d" providerId="AD" clId="Web-{FF09F4A5-E36E-42BD-96F4-CE40F058180E}" dt="2020-11-02T15:58:25.902" v="3157"/>
          <ac:picMkLst>
            <pc:docMk/>
            <pc:sldMk cId="3988433539" sldId="279"/>
            <ac:picMk id="4" creationId="{E41F9D92-B1A4-4A84-9280-A29D8BF65712}"/>
          </ac:picMkLst>
        </pc:picChg>
      </pc:sldChg>
      <pc:sldChg chg="modSp new">
        <pc:chgData name="Maksym Trzebiński" userId="S::mtrz847@zsksosnowiec.onmicrosoft.com::153dc868-d082-442a-b8c6-060b3f8aa71d" providerId="AD" clId="Web-{FF09F4A5-E36E-42BD-96F4-CE40F058180E}" dt="2020-11-02T16:32:13.302" v="4571" actId="20577"/>
        <pc:sldMkLst>
          <pc:docMk/>
          <pc:sldMk cId="3537085276" sldId="280"/>
        </pc:sldMkLst>
        <pc:spChg chg="mod">
          <ac:chgData name="Maksym Trzebiński" userId="S::mtrz847@zsksosnowiec.onmicrosoft.com::153dc868-d082-442a-b8c6-060b3f8aa71d" providerId="AD" clId="Web-{FF09F4A5-E36E-42BD-96F4-CE40F058180E}" dt="2020-11-02T16:32:13.302" v="4571" actId="20577"/>
          <ac:spMkLst>
            <pc:docMk/>
            <pc:sldMk cId="3537085276" sldId="280"/>
            <ac:spMk id="3" creationId="{2DAF01B2-EE77-4838-91DE-09BB90628F10}"/>
          </ac:spMkLst>
        </pc:spChg>
      </pc:sldChg>
      <pc:sldChg chg="modSp">
        <pc:chgData name="Maksym Trzebiński" userId="S::mtrz847@zsksosnowiec.onmicrosoft.com::153dc868-d082-442a-b8c6-060b3f8aa71d" providerId="AD" clId="Web-{FF09F4A5-E36E-42BD-96F4-CE40F058180E}" dt="2020-11-02T16:34:39.571" v="4682" actId="20577"/>
        <pc:sldMkLst>
          <pc:docMk/>
          <pc:sldMk cId="2015884603" sldId="281"/>
        </pc:sldMkLst>
        <pc:spChg chg="mod">
          <ac:chgData name="Maksym Trzebiński" userId="S::mtrz847@zsksosnowiec.onmicrosoft.com::153dc868-d082-442a-b8c6-060b3f8aa71d" providerId="AD" clId="Web-{FF09F4A5-E36E-42BD-96F4-CE40F058180E}" dt="2020-11-02T16:01:06.061" v="3197" actId="20577"/>
          <ac:spMkLst>
            <pc:docMk/>
            <pc:sldMk cId="2015884603" sldId="281"/>
            <ac:spMk id="2" creationId="{2746D01C-9BDE-4FFE-9EBE-F3ED1D2F9B02}"/>
          </ac:spMkLst>
        </pc:spChg>
        <pc:spChg chg="mod">
          <ac:chgData name="Maksym Trzebiński" userId="S::mtrz847@zsksosnowiec.onmicrosoft.com::153dc868-d082-442a-b8c6-060b3f8aa71d" providerId="AD" clId="Web-{FF09F4A5-E36E-42BD-96F4-CE40F058180E}" dt="2020-11-02T16:34:39.571" v="4682" actId="20577"/>
          <ac:spMkLst>
            <pc:docMk/>
            <pc:sldMk cId="2015884603" sldId="281"/>
            <ac:spMk id="3" creationId="{C3D7D642-9276-41BE-B72B-2E8E102102D0}"/>
          </ac:spMkLst>
        </pc:spChg>
      </pc:sldChg>
      <pc:sldChg chg="addSp delSp modSp new mod setBg">
        <pc:chgData name="Maksym Trzebiński" userId="S::mtrz847@zsksosnowiec.onmicrosoft.com::153dc868-d082-442a-b8c6-060b3f8aa71d" providerId="AD" clId="Web-{FF09F4A5-E36E-42BD-96F4-CE40F058180E}" dt="2020-11-02T16:39:35.968" v="4714"/>
        <pc:sldMkLst>
          <pc:docMk/>
          <pc:sldMk cId="3295883159" sldId="282"/>
        </pc:sldMkLst>
        <pc:spChg chg="del mod">
          <ac:chgData name="Maksym Trzebiński" userId="S::mtrz847@zsksosnowiec.onmicrosoft.com::153dc868-d082-442a-b8c6-060b3f8aa71d" providerId="AD" clId="Web-{FF09F4A5-E36E-42BD-96F4-CE40F058180E}" dt="2020-11-02T16:39:35.968" v="4714"/>
          <ac:spMkLst>
            <pc:docMk/>
            <pc:sldMk cId="3295883159" sldId="282"/>
            <ac:spMk id="2" creationId="{643C64E3-D1CF-4A48-A3D5-10178EC25AAA}"/>
          </ac:spMkLst>
        </pc:spChg>
        <pc:spChg chg="del">
          <ac:chgData name="Maksym Trzebiński" userId="S::mtrz847@zsksosnowiec.onmicrosoft.com::153dc868-d082-442a-b8c6-060b3f8aa71d" providerId="AD" clId="Web-{FF09F4A5-E36E-42BD-96F4-CE40F058180E}" dt="2020-11-02T16:36:59.996" v="4710"/>
          <ac:spMkLst>
            <pc:docMk/>
            <pc:sldMk cId="3295883159" sldId="282"/>
            <ac:spMk id="3" creationId="{E87E694D-BF7A-4241-9000-E51337AA2112}"/>
          </ac:spMkLst>
        </pc:spChg>
        <pc:spChg chg="add">
          <ac:chgData name="Maksym Trzebiński" userId="S::mtrz847@zsksosnowiec.onmicrosoft.com::153dc868-d082-442a-b8c6-060b3f8aa71d" providerId="AD" clId="Web-{FF09F4A5-E36E-42BD-96F4-CE40F058180E}" dt="2020-11-02T16:39:35.968" v="4714"/>
          <ac:spMkLst>
            <pc:docMk/>
            <pc:sldMk cId="3295883159" sldId="282"/>
            <ac:spMk id="9" creationId="{1E94681D-2A4C-4A8D-B9B5-31D440D0328D}"/>
          </ac:spMkLst>
        </pc:spChg>
        <pc:spChg chg="add">
          <ac:chgData name="Maksym Trzebiński" userId="S::mtrz847@zsksosnowiec.onmicrosoft.com::153dc868-d082-442a-b8c6-060b3f8aa71d" providerId="AD" clId="Web-{FF09F4A5-E36E-42BD-96F4-CE40F058180E}" dt="2020-11-02T16:39:35.968" v="4714"/>
          <ac:spMkLst>
            <pc:docMk/>
            <pc:sldMk cId="3295883159" sldId="282"/>
            <ac:spMk id="11" creationId="{4EC7E010-C712-408D-9787-0842AFC9F4BB}"/>
          </ac:spMkLst>
        </pc:spChg>
        <pc:spChg chg="add">
          <ac:chgData name="Maksym Trzebiński" userId="S::mtrz847@zsksosnowiec.onmicrosoft.com::153dc868-d082-442a-b8c6-060b3f8aa71d" providerId="AD" clId="Web-{FF09F4A5-E36E-42BD-96F4-CE40F058180E}" dt="2020-11-02T16:39:35.968" v="4714"/>
          <ac:spMkLst>
            <pc:docMk/>
            <pc:sldMk cId="3295883159" sldId="282"/>
            <ac:spMk id="13" creationId="{0503FCEF-A9BA-4991-9220-E36615FB8B53}"/>
          </ac:spMkLst>
        </pc:spChg>
        <pc:spChg chg="add">
          <ac:chgData name="Maksym Trzebiński" userId="S::mtrz847@zsksosnowiec.onmicrosoft.com::153dc868-d082-442a-b8c6-060b3f8aa71d" providerId="AD" clId="Web-{FF09F4A5-E36E-42BD-96F4-CE40F058180E}" dt="2020-11-02T16:39:35.968" v="4714"/>
          <ac:spMkLst>
            <pc:docMk/>
            <pc:sldMk cId="3295883159" sldId="282"/>
            <ac:spMk id="15" creationId="{6B57F45B-5417-4073-A67A-343F2C881222}"/>
          </ac:spMkLst>
        </pc:spChg>
        <pc:spChg chg="add">
          <ac:chgData name="Maksym Trzebiński" userId="S::mtrz847@zsksosnowiec.onmicrosoft.com::153dc868-d082-442a-b8c6-060b3f8aa71d" providerId="AD" clId="Web-{FF09F4A5-E36E-42BD-96F4-CE40F058180E}" dt="2020-11-02T16:39:35.968" v="4714"/>
          <ac:spMkLst>
            <pc:docMk/>
            <pc:sldMk cId="3295883159" sldId="282"/>
            <ac:spMk id="17" creationId="{091B6077-4778-41B2-9147-335CF2F2F9FC}"/>
          </ac:spMkLst>
        </pc:spChg>
        <pc:spChg chg="add">
          <ac:chgData name="Maksym Trzebiński" userId="S::mtrz847@zsksosnowiec.onmicrosoft.com::153dc868-d082-442a-b8c6-060b3f8aa71d" providerId="AD" clId="Web-{FF09F4A5-E36E-42BD-96F4-CE40F058180E}" dt="2020-11-02T16:39:35.968" v="4714"/>
          <ac:spMkLst>
            <pc:docMk/>
            <pc:sldMk cId="3295883159" sldId="282"/>
            <ac:spMk id="19" creationId="{D527D497-40EC-49CA-9C48-FE4127084C9F}"/>
          </ac:spMkLst>
        </pc:spChg>
        <pc:picChg chg="add mod ord">
          <ac:chgData name="Maksym Trzebiński" userId="S::mtrz847@zsksosnowiec.onmicrosoft.com::153dc868-d082-442a-b8c6-060b3f8aa71d" providerId="AD" clId="Web-{FF09F4A5-E36E-42BD-96F4-CE40F058180E}" dt="2020-11-02T16:39:35.968" v="4714"/>
          <ac:picMkLst>
            <pc:docMk/>
            <pc:sldMk cId="3295883159" sldId="282"/>
            <ac:picMk id="4" creationId="{B3B9E7D4-6ECC-4E91-9EB6-5522367617DD}"/>
          </ac:picMkLst>
        </pc:picChg>
      </pc:sldChg>
    </pc:docChg>
  </pc:docChgLst>
  <pc:docChgLst>
    <pc:chgData name="Maksym Trzebiński" userId="S::mtrz847@zsksosnowiec.onmicrosoft.com::153dc868-d082-442a-b8c6-060b3f8aa71d" providerId="AD" clId="Web-{CB7170D8-D7D7-4AD2-9F2C-E39922B16216}"/>
    <pc:docChg chg="modSld">
      <pc:chgData name="Maksym Trzebiński" userId="S::mtrz847@zsksosnowiec.onmicrosoft.com::153dc868-d082-442a-b8c6-060b3f8aa71d" providerId="AD" clId="Web-{CB7170D8-D7D7-4AD2-9F2C-E39922B16216}" dt="2020-11-02T14:59:00.955" v="0"/>
      <pc:docMkLst>
        <pc:docMk/>
      </pc:docMkLst>
      <pc:sldChg chg="modTransition">
        <pc:chgData name="Maksym Trzebiński" userId="S::mtrz847@zsksosnowiec.onmicrosoft.com::153dc868-d082-442a-b8c6-060b3f8aa71d" providerId="AD" clId="Web-{CB7170D8-D7D7-4AD2-9F2C-E39922B16216}" dt="2020-11-02T14:59:00.955" v="0"/>
        <pc:sldMkLst>
          <pc:docMk/>
          <pc:sldMk cId="1908726519" sldId="275"/>
        </pc:sldMkLst>
      </pc:sldChg>
    </pc:docChg>
  </pc:docChgLst>
  <pc:docChgLst>
    <pc:chgData name="Maksym Trzebiński" userId="S::mtrz847@zsksosnowiec.onmicrosoft.com::153dc868-d082-442a-b8c6-060b3f8aa71d" providerId="AD" clId="Web-{06C86B08-4411-4623-BC26-971DEF71B762}"/>
    <pc:docChg chg="addSld modSld sldOrd">
      <pc:chgData name="Maksym Trzebiński" userId="S::mtrz847@zsksosnowiec.onmicrosoft.com::153dc868-d082-442a-b8c6-060b3f8aa71d" providerId="AD" clId="Web-{06C86B08-4411-4623-BC26-971DEF71B762}" dt="2020-11-02T18:19:43.630" v="956"/>
      <pc:docMkLst>
        <pc:docMk/>
      </pc:docMkLst>
      <pc:sldChg chg="delAnim modAnim">
        <pc:chgData name="Maksym Trzebiński" userId="S::mtrz847@zsksosnowiec.onmicrosoft.com::153dc868-d082-442a-b8c6-060b3f8aa71d" providerId="AD" clId="Web-{06C86B08-4411-4623-BC26-971DEF71B762}" dt="2020-11-02T18:19:43.630" v="956"/>
        <pc:sldMkLst>
          <pc:docMk/>
          <pc:sldMk cId="1920335829" sldId="257"/>
        </pc:sldMkLst>
      </pc:sldChg>
      <pc:sldChg chg="modTransition">
        <pc:chgData name="Maksym Trzebiński" userId="S::mtrz847@zsksosnowiec.onmicrosoft.com::153dc868-d082-442a-b8c6-060b3f8aa71d" providerId="AD" clId="Web-{06C86B08-4411-4623-BC26-971DEF71B762}" dt="2020-11-02T18:18:27.863" v="951"/>
        <pc:sldMkLst>
          <pc:docMk/>
          <pc:sldMk cId="3614180996" sldId="284"/>
        </pc:sldMkLst>
      </pc:sldChg>
      <pc:sldChg chg="addSp modSp new mod ord modTransition setBg setClrOvrMap">
        <pc:chgData name="Maksym Trzebiński" userId="S::mtrz847@zsksosnowiec.onmicrosoft.com::153dc868-d082-442a-b8c6-060b3f8aa71d" providerId="AD" clId="Web-{06C86B08-4411-4623-BC26-971DEF71B762}" dt="2020-11-02T18:18:34.676" v="952"/>
        <pc:sldMkLst>
          <pc:docMk/>
          <pc:sldMk cId="470010338" sldId="285"/>
        </pc:sldMkLst>
        <pc:spChg chg="mod">
          <ac:chgData name="Maksym Trzebiński" userId="S::mtrz847@zsksosnowiec.onmicrosoft.com::153dc868-d082-442a-b8c6-060b3f8aa71d" providerId="AD" clId="Web-{06C86B08-4411-4623-BC26-971DEF71B762}" dt="2020-11-02T18:12:06.390" v="841"/>
          <ac:spMkLst>
            <pc:docMk/>
            <pc:sldMk cId="470010338" sldId="285"/>
            <ac:spMk id="2" creationId="{137050C0-BA90-48E9-A32A-BB7C05B68006}"/>
          </ac:spMkLst>
        </pc:spChg>
        <pc:spChg chg="mod">
          <ac:chgData name="Maksym Trzebiński" userId="S::mtrz847@zsksosnowiec.onmicrosoft.com::153dc868-d082-442a-b8c6-060b3f8aa71d" providerId="AD" clId="Web-{06C86B08-4411-4623-BC26-971DEF71B762}" dt="2020-11-02T18:14:58.501" v="950" actId="1076"/>
          <ac:spMkLst>
            <pc:docMk/>
            <pc:sldMk cId="470010338" sldId="285"/>
            <ac:spMk id="3" creationId="{D52D3BEF-CCE3-4B04-98D4-83423773BD3A}"/>
          </ac:spMkLst>
        </pc:spChg>
        <pc:spChg chg="add">
          <ac:chgData name="Maksym Trzebiński" userId="S::mtrz847@zsksosnowiec.onmicrosoft.com::153dc868-d082-442a-b8c6-060b3f8aa71d" providerId="AD" clId="Web-{06C86B08-4411-4623-BC26-971DEF71B762}" dt="2020-11-02T18:12:06.390" v="841"/>
          <ac:spMkLst>
            <pc:docMk/>
            <pc:sldMk cId="470010338" sldId="285"/>
            <ac:spMk id="9" creationId="{E192707B-B929-41A7-9B41-E959A1C689E4}"/>
          </ac:spMkLst>
        </pc:spChg>
        <pc:spChg chg="add">
          <ac:chgData name="Maksym Trzebiński" userId="S::mtrz847@zsksosnowiec.onmicrosoft.com::153dc868-d082-442a-b8c6-060b3f8aa71d" providerId="AD" clId="Web-{06C86B08-4411-4623-BC26-971DEF71B762}" dt="2020-11-02T18:12:06.390" v="841"/>
          <ac:spMkLst>
            <pc:docMk/>
            <pc:sldMk cId="470010338" sldId="285"/>
            <ac:spMk id="11" creationId="{8FB4235C-4505-46C7-AD8F-8769A1972FC1}"/>
          </ac:spMkLst>
        </pc:spChg>
        <pc:picChg chg="add mod ord">
          <ac:chgData name="Maksym Trzebiński" userId="S::mtrz847@zsksosnowiec.onmicrosoft.com::153dc868-d082-442a-b8c6-060b3f8aa71d" providerId="AD" clId="Web-{06C86B08-4411-4623-BC26-971DEF71B762}" dt="2020-11-02T18:12:06.390" v="841"/>
          <ac:picMkLst>
            <pc:docMk/>
            <pc:sldMk cId="470010338" sldId="285"/>
            <ac:picMk id="4" creationId="{A6677F9D-C987-4EE1-80DF-0B516F746FB0}"/>
          </ac:picMkLst>
        </pc:picChg>
      </pc:sldChg>
      <pc:sldChg chg="addSp delSp modSp ord modTransition">
        <pc:chgData name="Maksym Trzebiński" userId="S::mtrz847@zsksosnowiec.onmicrosoft.com::153dc868-d082-442a-b8c6-060b3f8aa71d" providerId="AD" clId="Web-{06C86B08-4411-4623-BC26-971DEF71B762}" dt="2020-11-02T18:18:46.551" v="953"/>
        <pc:sldMkLst>
          <pc:docMk/>
          <pc:sldMk cId="803584806" sldId="287"/>
        </pc:sldMkLst>
        <pc:spChg chg="mod">
          <ac:chgData name="Maksym Trzebiński" userId="S::mtrz847@zsksosnowiec.onmicrosoft.com::153dc868-d082-442a-b8c6-060b3f8aa71d" providerId="AD" clId="Web-{06C86B08-4411-4623-BC26-971DEF71B762}" dt="2020-11-02T18:07:01.042" v="786" actId="20577"/>
          <ac:spMkLst>
            <pc:docMk/>
            <pc:sldMk cId="803584806" sldId="287"/>
            <ac:spMk id="3" creationId="{8FF913A2-1963-4EC6-8EE7-A0E8C4694D47}"/>
          </ac:spMkLst>
        </pc:spChg>
        <pc:picChg chg="add del mod">
          <ac:chgData name="Maksym Trzebiński" userId="S::mtrz847@zsksosnowiec.onmicrosoft.com::153dc868-d082-442a-b8c6-060b3f8aa71d" providerId="AD" clId="Web-{06C86B08-4411-4623-BC26-971DEF71B762}" dt="2020-11-02T18:08:07.778" v="788"/>
          <ac:picMkLst>
            <pc:docMk/>
            <pc:sldMk cId="803584806" sldId="287"/>
            <ac:picMk id="4" creationId="{9A33BD59-454C-4689-8FA8-FB40E62DA36C}"/>
          </ac:picMkLst>
        </pc:picChg>
      </pc:sldChg>
    </pc:docChg>
  </pc:docChgLst>
  <pc:docChgLst>
    <pc:chgData name="Maksym Trzebiński" userId="S::mtrz847@zsksosnowiec.onmicrosoft.com::153dc868-d082-442a-b8c6-060b3f8aa71d" providerId="AD" clId="Web-{C9A414F6-9A69-4623-B08A-EC1FFA4585A6}"/>
    <pc:docChg chg="modSld">
      <pc:chgData name="Maksym Trzebiński" userId="S::mtrz847@zsksosnowiec.onmicrosoft.com::153dc868-d082-442a-b8c6-060b3f8aa71d" providerId="AD" clId="Web-{C9A414F6-9A69-4623-B08A-EC1FFA4585A6}" dt="2020-11-01T15:48:28.415" v="4" actId="20577"/>
      <pc:docMkLst>
        <pc:docMk/>
      </pc:docMkLst>
      <pc:sldChg chg="addSp modSp">
        <pc:chgData name="Maksym Trzebiński" userId="S::mtrz847@zsksosnowiec.onmicrosoft.com::153dc868-d082-442a-b8c6-060b3f8aa71d" providerId="AD" clId="Web-{C9A414F6-9A69-4623-B08A-EC1FFA4585A6}" dt="2020-11-01T15:48:16.962" v="0"/>
        <pc:sldMkLst>
          <pc:docMk/>
          <pc:sldMk cId="1917882876" sldId="261"/>
        </pc:sldMkLst>
        <pc:picChg chg="add mod">
          <ac:chgData name="Maksym Trzebiński" userId="S::mtrz847@zsksosnowiec.onmicrosoft.com::153dc868-d082-442a-b8c6-060b3f8aa71d" providerId="AD" clId="Web-{C9A414F6-9A69-4623-B08A-EC1FFA4585A6}" dt="2020-11-01T15:48:16.962" v="0"/>
          <ac:picMkLst>
            <pc:docMk/>
            <pc:sldMk cId="1917882876" sldId="261"/>
            <ac:picMk id="4" creationId="{E76FC4D3-3D99-477E-BDDA-9CDB81E8F943}"/>
          </ac:picMkLst>
        </pc:picChg>
      </pc:sldChg>
      <pc:sldChg chg="modSp">
        <pc:chgData name="Maksym Trzebiński" userId="S::mtrz847@zsksosnowiec.onmicrosoft.com::153dc868-d082-442a-b8c6-060b3f8aa71d" providerId="AD" clId="Web-{C9A414F6-9A69-4623-B08A-EC1FFA4585A6}" dt="2020-11-01T15:48:28.399" v="3" actId="20577"/>
        <pc:sldMkLst>
          <pc:docMk/>
          <pc:sldMk cId="720092365" sldId="263"/>
        </pc:sldMkLst>
        <pc:spChg chg="mod">
          <ac:chgData name="Maksym Trzebiński" userId="S::mtrz847@zsksosnowiec.onmicrosoft.com::153dc868-d082-442a-b8c6-060b3f8aa71d" providerId="AD" clId="Web-{C9A414F6-9A69-4623-B08A-EC1FFA4585A6}" dt="2020-11-01T15:48:28.399" v="3" actId="20577"/>
          <ac:spMkLst>
            <pc:docMk/>
            <pc:sldMk cId="720092365" sldId="263"/>
            <ac:spMk id="6" creationId="{37FA8EB8-045E-43B8-80FB-2ED35163CFA2}"/>
          </ac:spMkLst>
        </pc:spChg>
      </pc:sldChg>
    </pc:docChg>
  </pc:docChgLst>
  <pc:docChgLst>
    <pc:chgData name="Maksym Trzebiński" userId="S::mtrz847@zsksosnowiec.onmicrosoft.com::153dc868-d082-442a-b8c6-060b3f8aa71d" providerId="AD" clId="Web-{E89D5DF5-752E-472E-8281-789174797CE0}"/>
    <pc:docChg chg="modSld">
      <pc:chgData name="Maksym Trzebiński" userId="S::mtrz847@zsksosnowiec.onmicrosoft.com::153dc868-d082-442a-b8c6-060b3f8aa71d" providerId="AD" clId="Web-{E89D5DF5-752E-472E-8281-789174797CE0}" dt="2020-11-02T18:58:15.791" v="7" actId="20577"/>
      <pc:docMkLst>
        <pc:docMk/>
      </pc:docMkLst>
      <pc:sldChg chg="modSp">
        <pc:chgData name="Maksym Trzebiński" userId="S::mtrz847@zsksosnowiec.onmicrosoft.com::153dc868-d082-442a-b8c6-060b3f8aa71d" providerId="AD" clId="Web-{E89D5DF5-752E-472E-8281-789174797CE0}" dt="2020-11-02T18:58:15.776" v="6" actId="20577"/>
        <pc:sldMkLst>
          <pc:docMk/>
          <pc:sldMk cId="1758803796" sldId="258"/>
        </pc:sldMkLst>
        <pc:spChg chg="mod">
          <ac:chgData name="Maksym Trzebiński" userId="S::mtrz847@zsksosnowiec.onmicrosoft.com::153dc868-d082-442a-b8c6-060b3f8aa71d" providerId="AD" clId="Web-{E89D5DF5-752E-472E-8281-789174797CE0}" dt="2020-11-02T18:58:15.776" v="6" actId="20577"/>
          <ac:spMkLst>
            <pc:docMk/>
            <pc:sldMk cId="1758803796" sldId="258"/>
            <ac:spMk id="3" creationId="{C700EC0B-3D86-4FDF-8FF7-97845C0DDF6E}"/>
          </ac:spMkLst>
        </pc:spChg>
      </pc:sldChg>
    </pc:docChg>
  </pc:docChgLst>
  <pc:docChgLst>
    <pc:chgData clId="Web-{B8396376-DF49-47DE-92CE-B75063CA3D3F}"/>
    <pc:docChg chg="modSld">
      <pc:chgData name="" userId="" providerId="" clId="Web-{B8396376-DF49-47DE-92CE-B75063CA3D3F}" dt="2020-11-04T13:58:35.892" v="1" actId="20577"/>
      <pc:docMkLst>
        <pc:docMk/>
      </pc:docMkLst>
      <pc:sldChg chg="modSp">
        <pc:chgData name="" userId="" providerId="" clId="Web-{B8396376-DF49-47DE-92CE-B75063CA3D3F}" dt="2020-11-04T13:58:35.892" v="0" actId="20577"/>
        <pc:sldMkLst>
          <pc:docMk/>
          <pc:sldMk cId="650317164" sldId="256"/>
        </pc:sldMkLst>
        <pc:spChg chg="mod">
          <ac:chgData name="" userId="" providerId="" clId="Web-{B8396376-DF49-47DE-92CE-B75063CA3D3F}" dt="2020-11-04T13:58:35.892" v="0" actId="20577"/>
          <ac:spMkLst>
            <pc:docMk/>
            <pc:sldMk cId="650317164" sldId="256"/>
            <ac:spMk id="3" creationId="{00000000-0000-0000-0000-000000000000}"/>
          </ac:spMkLst>
        </pc:spChg>
      </pc:sldChg>
    </pc:docChg>
  </pc:docChgLst>
  <pc:docChgLst>
    <pc:chgData name="Maksym Trzebiński" userId="S::mtrz847@zsksosnowiec.onmicrosoft.com::153dc868-d082-442a-b8c6-060b3f8aa71d" providerId="AD" clId="Web-{1306AF79-946F-4D38-93ED-BE0D5EF0D210}"/>
    <pc:docChg chg="modSld">
      <pc:chgData name="Maksym Trzebiński" userId="S::mtrz847@zsksosnowiec.onmicrosoft.com::153dc868-d082-442a-b8c6-060b3f8aa71d" providerId="AD" clId="Web-{1306AF79-946F-4D38-93ED-BE0D5EF0D210}" dt="2020-11-02T16:45:08.433" v="5"/>
      <pc:docMkLst>
        <pc:docMk/>
      </pc:docMkLst>
      <pc:sldChg chg="modTransition">
        <pc:chgData name="Maksym Trzebiński" userId="S::mtrz847@zsksosnowiec.onmicrosoft.com::153dc868-d082-442a-b8c6-060b3f8aa71d" providerId="AD" clId="Web-{1306AF79-946F-4D38-93ED-BE0D5EF0D210}" dt="2020-11-02T16:45:08.433" v="5"/>
        <pc:sldMkLst>
          <pc:docMk/>
          <pc:sldMk cId="1919091071" sldId="273"/>
        </pc:sldMkLst>
      </pc:sldChg>
      <pc:sldChg chg="modTransition">
        <pc:chgData name="Maksym Trzebiński" userId="S::mtrz847@zsksosnowiec.onmicrosoft.com::153dc868-d082-442a-b8c6-060b3f8aa71d" providerId="AD" clId="Web-{1306AF79-946F-4D38-93ED-BE0D5EF0D210}" dt="2020-11-02T16:45:00.886" v="4"/>
        <pc:sldMkLst>
          <pc:docMk/>
          <pc:sldMk cId="2881278332" sldId="278"/>
        </pc:sldMkLst>
      </pc:sldChg>
      <pc:sldChg chg="modTransition">
        <pc:chgData name="Maksym Trzebiński" userId="S::mtrz847@zsksosnowiec.onmicrosoft.com::153dc868-d082-442a-b8c6-060b3f8aa71d" providerId="AD" clId="Web-{1306AF79-946F-4D38-93ED-BE0D5EF0D210}" dt="2020-11-02T16:44:24.011" v="0"/>
        <pc:sldMkLst>
          <pc:docMk/>
          <pc:sldMk cId="3988433539" sldId="279"/>
        </pc:sldMkLst>
      </pc:sldChg>
      <pc:sldChg chg="modTransition">
        <pc:chgData name="Maksym Trzebiński" userId="S::mtrz847@zsksosnowiec.onmicrosoft.com::153dc868-d082-442a-b8c6-060b3f8aa71d" providerId="AD" clId="Web-{1306AF79-946F-4D38-93ED-BE0D5EF0D210}" dt="2020-11-02T16:44:38.933" v="1"/>
        <pc:sldMkLst>
          <pc:docMk/>
          <pc:sldMk cId="3537085276" sldId="280"/>
        </pc:sldMkLst>
      </pc:sldChg>
      <pc:sldChg chg="modTransition">
        <pc:chgData name="Maksym Trzebiński" userId="S::mtrz847@zsksosnowiec.onmicrosoft.com::153dc868-d082-442a-b8c6-060b3f8aa71d" providerId="AD" clId="Web-{1306AF79-946F-4D38-93ED-BE0D5EF0D210}" dt="2020-11-02T16:44:46.121" v="2"/>
        <pc:sldMkLst>
          <pc:docMk/>
          <pc:sldMk cId="2015884603" sldId="281"/>
        </pc:sldMkLst>
      </pc:sldChg>
    </pc:docChg>
  </pc:docChgLst>
  <pc:docChgLst>
    <pc:chgData name="Barbara Tomala" userId="S::btom864@zsksosnowiec.onmicrosoft.com::e79098e5-6fde-486e-83ef-467d09e82ea6" providerId="AD" clId="Web-{361B0988-443A-403A-934B-24D5A965DED7}"/>
    <pc:docChg chg="addSld delSld modSld">
      <pc:chgData name="Barbara Tomala" userId="S::btom864@zsksosnowiec.onmicrosoft.com::e79098e5-6fde-486e-83ef-467d09e82ea6" providerId="AD" clId="Web-{361B0988-443A-403A-934B-24D5A965DED7}" dt="2020-11-01T17:03:49.655" v="656" actId="20577"/>
      <pc:docMkLst>
        <pc:docMk/>
      </pc:docMkLst>
      <pc:sldChg chg="modSp">
        <pc:chgData name="Barbara Tomala" userId="S::btom864@zsksosnowiec.onmicrosoft.com::e79098e5-6fde-486e-83ef-467d09e82ea6" providerId="AD" clId="Web-{361B0988-443A-403A-934B-24D5A965DED7}" dt="2020-11-01T16:27:11.557" v="269" actId="20577"/>
        <pc:sldMkLst>
          <pc:docMk/>
          <pc:sldMk cId="1920335829" sldId="257"/>
        </pc:sldMkLst>
        <pc:spChg chg="mod">
          <ac:chgData name="Barbara Tomala" userId="S::btom864@zsksosnowiec.onmicrosoft.com::e79098e5-6fde-486e-83ef-467d09e82ea6" providerId="AD" clId="Web-{361B0988-443A-403A-934B-24D5A965DED7}" dt="2020-11-01T16:27:11.557" v="269" actId="20577"/>
          <ac:spMkLst>
            <pc:docMk/>
            <pc:sldMk cId="1920335829" sldId="257"/>
            <ac:spMk id="3" creationId="{412ACEA6-365E-4D0A-BD76-DC46CA60A11D}"/>
          </ac:spMkLst>
        </pc:spChg>
      </pc:sldChg>
      <pc:sldChg chg="modSp">
        <pc:chgData name="Barbara Tomala" userId="S::btom864@zsksosnowiec.onmicrosoft.com::e79098e5-6fde-486e-83ef-467d09e82ea6" providerId="AD" clId="Web-{361B0988-443A-403A-934B-24D5A965DED7}" dt="2020-11-01T16:42:44.797" v="441" actId="20577"/>
        <pc:sldMkLst>
          <pc:docMk/>
          <pc:sldMk cId="1758803796" sldId="258"/>
        </pc:sldMkLst>
        <pc:spChg chg="mod">
          <ac:chgData name="Barbara Tomala" userId="S::btom864@zsksosnowiec.onmicrosoft.com::e79098e5-6fde-486e-83ef-467d09e82ea6" providerId="AD" clId="Web-{361B0988-443A-403A-934B-24D5A965DED7}" dt="2020-11-01T16:42:44.797" v="441" actId="20577"/>
          <ac:spMkLst>
            <pc:docMk/>
            <pc:sldMk cId="1758803796" sldId="258"/>
            <ac:spMk id="3" creationId="{C700EC0B-3D86-4FDF-8FF7-97845C0DDF6E}"/>
          </ac:spMkLst>
        </pc:spChg>
      </pc:sldChg>
      <pc:sldChg chg="del">
        <pc:chgData name="Barbara Tomala" userId="S::btom864@zsksosnowiec.onmicrosoft.com::e79098e5-6fde-486e-83ef-467d09e82ea6" providerId="AD" clId="Web-{361B0988-443A-403A-934B-24D5A965DED7}" dt="2020-11-01T16:19:08.125" v="167"/>
        <pc:sldMkLst>
          <pc:docMk/>
          <pc:sldMk cId="720092365" sldId="263"/>
        </pc:sldMkLst>
      </pc:sldChg>
      <pc:sldChg chg="modSp">
        <pc:chgData name="Barbara Tomala" userId="S::btom864@zsksosnowiec.onmicrosoft.com::e79098e5-6fde-486e-83ef-467d09e82ea6" providerId="AD" clId="Web-{361B0988-443A-403A-934B-24D5A965DED7}" dt="2020-11-01T16:50:51.902" v="518" actId="14100"/>
        <pc:sldMkLst>
          <pc:docMk/>
          <pc:sldMk cId="453003327" sldId="265"/>
        </pc:sldMkLst>
        <pc:spChg chg="mod">
          <ac:chgData name="Barbara Tomala" userId="S::btom864@zsksosnowiec.onmicrosoft.com::e79098e5-6fde-486e-83ef-467d09e82ea6" providerId="AD" clId="Web-{361B0988-443A-403A-934B-24D5A965DED7}" dt="2020-11-01T16:50:51.902" v="518" actId="14100"/>
          <ac:spMkLst>
            <pc:docMk/>
            <pc:sldMk cId="453003327" sldId="265"/>
            <ac:spMk id="2" creationId="{E6AF57A7-C5E0-4113-AF37-F9C99527ECE3}"/>
          </ac:spMkLst>
        </pc:spChg>
      </pc:sldChg>
      <pc:sldChg chg="modSp">
        <pc:chgData name="Barbara Tomala" userId="S::btom864@zsksosnowiec.onmicrosoft.com::e79098e5-6fde-486e-83ef-467d09e82ea6" providerId="AD" clId="Web-{361B0988-443A-403A-934B-24D5A965DED7}" dt="2020-11-01T17:00:56.839" v="604" actId="20577"/>
        <pc:sldMkLst>
          <pc:docMk/>
          <pc:sldMk cId="2030508410" sldId="266"/>
        </pc:sldMkLst>
        <pc:spChg chg="mod">
          <ac:chgData name="Barbara Tomala" userId="S::btom864@zsksosnowiec.onmicrosoft.com::e79098e5-6fde-486e-83ef-467d09e82ea6" providerId="AD" clId="Web-{361B0988-443A-403A-934B-24D5A965DED7}" dt="2020-11-01T16:26:25.838" v="229" actId="20577"/>
          <ac:spMkLst>
            <pc:docMk/>
            <pc:sldMk cId="2030508410" sldId="266"/>
            <ac:spMk id="2" creationId="{CE124754-3868-4D78-A4DD-FD96EBB640B2}"/>
          </ac:spMkLst>
        </pc:spChg>
        <pc:spChg chg="mod">
          <ac:chgData name="Barbara Tomala" userId="S::btom864@zsksosnowiec.onmicrosoft.com::e79098e5-6fde-486e-83ef-467d09e82ea6" providerId="AD" clId="Web-{361B0988-443A-403A-934B-24D5A965DED7}" dt="2020-11-01T17:00:56.839" v="604" actId="20577"/>
          <ac:spMkLst>
            <pc:docMk/>
            <pc:sldMk cId="2030508410" sldId="266"/>
            <ac:spMk id="3" creationId="{487B480B-BC87-43F6-9E38-8FE2AD3E72E5}"/>
          </ac:spMkLst>
        </pc:spChg>
      </pc:sldChg>
      <pc:sldChg chg="modSp">
        <pc:chgData name="Barbara Tomala" userId="S::btom864@zsksosnowiec.onmicrosoft.com::e79098e5-6fde-486e-83ef-467d09e82ea6" providerId="AD" clId="Web-{361B0988-443A-403A-934B-24D5A965DED7}" dt="2020-11-01T16:20:12.345" v="173" actId="1076"/>
        <pc:sldMkLst>
          <pc:docMk/>
          <pc:sldMk cId="404371447" sldId="267"/>
        </pc:sldMkLst>
        <pc:spChg chg="mod">
          <ac:chgData name="Barbara Tomala" userId="S::btom864@zsksosnowiec.onmicrosoft.com::e79098e5-6fde-486e-83ef-467d09e82ea6" providerId="AD" clId="Web-{361B0988-443A-403A-934B-24D5A965DED7}" dt="2020-11-01T16:16:38.028" v="114" actId="1076"/>
          <ac:spMkLst>
            <pc:docMk/>
            <pc:sldMk cId="404371447" sldId="267"/>
            <ac:spMk id="2" creationId="{55155BA7-64B9-40C0-9C9A-A272CF094421}"/>
          </ac:spMkLst>
        </pc:spChg>
        <pc:spChg chg="mod">
          <ac:chgData name="Barbara Tomala" userId="S::btom864@zsksosnowiec.onmicrosoft.com::e79098e5-6fde-486e-83ef-467d09e82ea6" providerId="AD" clId="Web-{361B0988-443A-403A-934B-24D5A965DED7}" dt="2020-11-01T16:18:38.499" v="164" actId="20577"/>
          <ac:spMkLst>
            <pc:docMk/>
            <pc:sldMk cId="404371447" sldId="267"/>
            <ac:spMk id="3" creationId="{774CAE61-A1CF-4983-904C-67CDCCF6BE71}"/>
          </ac:spMkLst>
        </pc:spChg>
        <pc:picChg chg="mod">
          <ac:chgData name="Barbara Tomala" userId="S::btom864@zsksosnowiec.onmicrosoft.com::e79098e5-6fde-486e-83ef-467d09e82ea6" providerId="AD" clId="Web-{361B0988-443A-403A-934B-24D5A965DED7}" dt="2020-11-01T16:20:12.345" v="173" actId="1076"/>
          <ac:picMkLst>
            <pc:docMk/>
            <pc:sldMk cId="404371447" sldId="267"/>
            <ac:picMk id="5" creationId="{66D00BFC-9754-4616-8279-909C2765ED38}"/>
          </ac:picMkLst>
        </pc:picChg>
      </pc:sldChg>
      <pc:sldChg chg="addSp delSp modSp new mod setBg setClrOvrMap">
        <pc:chgData name="Barbara Tomala" userId="S::btom864@zsksosnowiec.onmicrosoft.com::e79098e5-6fde-486e-83ef-467d09e82ea6" providerId="AD" clId="Web-{361B0988-443A-403A-934B-24D5A965DED7}" dt="2020-11-01T16:50:09.167" v="508" actId="20577"/>
        <pc:sldMkLst>
          <pc:docMk/>
          <pc:sldMk cId="837131588" sldId="268"/>
        </pc:sldMkLst>
        <pc:spChg chg="mod">
          <ac:chgData name="Barbara Tomala" userId="S::btom864@zsksosnowiec.onmicrosoft.com::e79098e5-6fde-486e-83ef-467d09e82ea6" providerId="AD" clId="Web-{361B0988-443A-403A-934B-24D5A965DED7}" dt="2020-11-01T16:50:09.167" v="508" actId="20577"/>
          <ac:spMkLst>
            <pc:docMk/>
            <pc:sldMk cId="837131588" sldId="268"/>
            <ac:spMk id="2" creationId="{6C967246-D4D2-421C-B434-D8A05A37F777}"/>
          </ac:spMkLst>
        </pc:spChg>
        <pc:spChg chg="mod">
          <ac:chgData name="Barbara Tomala" userId="S::btom864@zsksosnowiec.onmicrosoft.com::e79098e5-6fde-486e-83ef-467d09e82ea6" providerId="AD" clId="Web-{361B0988-443A-403A-934B-24D5A965DED7}" dt="2020-11-01T16:44:20.940" v="457" actId="14100"/>
          <ac:spMkLst>
            <pc:docMk/>
            <pc:sldMk cId="837131588" sldId="268"/>
            <ac:spMk id="3" creationId="{572C0ECB-A765-4EE5-B83D-E110A4C0EC21}"/>
          </ac:spMkLst>
        </pc:spChg>
        <pc:spChg chg="add del mod">
          <ac:chgData name="Barbara Tomala" userId="S::btom864@zsksosnowiec.onmicrosoft.com::e79098e5-6fde-486e-83ef-467d09e82ea6" providerId="AD" clId="Web-{361B0988-443A-403A-934B-24D5A965DED7}" dt="2020-11-01T16:43:14.017" v="445"/>
          <ac:spMkLst>
            <pc:docMk/>
            <pc:sldMk cId="837131588" sldId="268"/>
            <ac:spMk id="4" creationId="{77061B35-6A3A-47B9-9A57-29F433E20A1C}"/>
          </ac:spMkLst>
        </pc:spChg>
        <pc:spChg chg="add del">
          <ac:chgData name="Barbara Tomala" userId="S::btom864@zsksosnowiec.onmicrosoft.com::e79098e5-6fde-486e-83ef-467d09e82ea6" providerId="AD" clId="Web-{361B0988-443A-403A-934B-24D5A965DED7}" dt="2020-11-01T16:44:04.627" v="451"/>
          <ac:spMkLst>
            <pc:docMk/>
            <pc:sldMk cId="837131588" sldId="268"/>
            <ac:spMk id="7" creationId="{11657BF2-BFFB-4FF0-9FE2-4D7F7A7C9D50}"/>
          </ac:spMkLst>
        </pc:spChg>
        <pc:spChg chg="add del">
          <ac:chgData name="Barbara Tomala" userId="S::btom864@zsksosnowiec.onmicrosoft.com::e79098e5-6fde-486e-83ef-467d09e82ea6" providerId="AD" clId="Web-{361B0988-443A-403A-934B-24D5A965DED7}" dt="2020-11-01T16:44:04.627" v="451"/>
          <ac:spMkLst>
            <pc:docMk/>
            <pc:sldMk cId="837131588" sldId="268"/>
            <ac:spMk id="8" creationId="{25397171-E233-4F26-9A8C-29C436537DC4}"/>
          </ac:spMkLst>
        </pc:spChg>
        <pc:spChg chg="add del">
          <ac:chgData name="Barbara Tomala" userId="S::btom864@zsksosnowiec.onmicrosoft.com::e79098e5-6fde-486e-83ef-467d09e82ea6" providerId="AD" clId="Web-{361B0988-443A-403A-934B-24D5A965DED7}" dt="2020-11-01T16:44:04.627" v="451"/>
          <ac:spMkLst>
            <pc:docMk/>
            <pc:sldMk cId="837131588" sldId="268"/>
            <ac:spMk id="9" creationId="{EA830B9C-C9EB-4D80-9552-AE9DE30758C9}"/>
          </ac:spMkLst>
        </pc:spChg>
        <pc:spChg chg="add del">
          <ac:chgData name="Barbara Tomala" userId="S::btom864@zsksosnowiec.onmicrosoft.com::e79098e5-6fde-486e-83ef-467d09e82ea6" providerId="AD" clId="Web-{361B0988-443A-403A-934B-24D5A965DED7}" dt="2020-11-01T16:43:58.846" v="449"/>
          <ac:spMkLst>
            <pc:docMk/>
            <pc:sldMk cId="837131588" sldId="268"/>
            <ac:spMk id="10" creationId="{78632963-757B-40C2-BB84-FC6107A54DAD}"/>
          </ac:spMkLst>
        </pc:spChg>
        <pc:spChg chg="add">
          <ac:chgData name="Barbara Tomala" userId="S::btom864@zsksosnowiec.onmicrosoft.com::e79098e5-6fde-486e-83ef-467d09e82ea6" providerId="AD" clId="Web-{361B0988-443A-403A-934B-24D5A965DED7}" dt="2020-11-01T16:44:04.659" v="452"/>
          <ac:spMkLst>
            <pc:docMk/>
            <pc:sldMk cId="837131588" sldId="268"/>
            <ac:spMk id="11" creationId="{E192707B-B929-41A7-9B41-E959A1C689E4}"/>
          </ac:spMkLst>
        </pc:spChg>
        <pc:spChg chg="add del">
          <ac:chgData name="Barbara Tomala" userId="S::btom864@zsksosnowiec.onmicrosoft.com::e79098e5-6fde-486e-83ef-467d09e82ea6" providerId="AD" clId="Web-{361B0988-443A-403A-934B-24D5A965DED7}" dt="2020-11-01T16:43:58.846" v="449"/>
          <ac:spMkLst>
            <pc:docMk/>
            <pc:sldMk cId="837131588" sldId="268"/>
            <ac:spMk id="12" creationId="{2853AE55-7E35-44B0-89F1-3F52B262AF33}"/>
          </ac:spMkLst>
        </pc:spChg>
        <pc:spChg chg="add">
          <ac:chgData name="Barbara Tomala" userId="S::btom864@zsksosnowiec.onmicrosoft.com::e79098e5-6fde-486e-83ef-467d09e82ea6" providerId="AD" clId="Web-{361B0988-443A-403A-934B-24D5A965DED7}" dt="2020-11-01T16:44:04.659" v="452"/>
          <ac:spMkLst>
            <pc:docMk/>
            <pc:sldMk cId="837131588" sldId="268"/>
            <ac:spMk id="13" creationId="{8FB4235C-4505-46C7-AD8F-8769A1972FC1}"/>
          </ac:spMkLst>
        </pc:spChg>
        <pc:spChg chg="add del">
          <ac:chgData name="Barbara Tomala" userId="S::btom864@zsksosnowiec.onmicrosoft.com::e79098e5-6fde-486e-83ef-467d09e82ea6" providerId="AD" clId="Web-{361B0988-443A-403A-934B-24D5A965DED7}" dt="2020-11-01T16:43:58.846" v="449"/>
          <ac:spMkLst>
            <pc:docMk/>
            <pc:sldMk cId="837131588" sldId="268"/>
            <ac:spMk id="14" creationId="{DBC4BE4D-4B50-4F51-9F85-4B5D60B02D81}"/>
          </ac:spMkLst>
        </pc:spChg>
        <pc:picChg chg="add mod ord">
          <ac:chgData name="Barbara Tomala" userId="S::btom864@zsksosnowiec.onmicrosoft.com::e79098e5-6fde-486e-83ef-467d09e82ea6" providerId="AD" clId="Web-{361B0988-443A-403A-934B-24D5A965DED7}" dt="2020-11-01T16:44:04.659" v="452"/>
          <ac:picMkLst>
            <pc:docMk/>
            <pc:sldMk cId="837131588" sldId="268"/>
            <ac:picMk id="5" creationId="{E41DCD1E-0A52-479C-AD48-C28CAEC729A6}"/>
          </ac:picMkLst>
        </pc:picChg>
      </pc:sldChg>
      <pc:sldChg chg="addSp delSp modSp new mod setBg setClrOvrMap">
        <pc:chgData name="Barbara Tomala" userId="S::btom864@zsksosnowiec.onmicrosoft.com::e79098e5-6fde-486e-83ef-467d09e82ea6" providerId="AD" clId="Web-{361B0988-443A-403A-934B-24D5A965DED7}" dt="2020-11-01T17:03:49.655" v="656" actId="20577"/>
        <pc:sldMkLst>
          <pc:docMk/>
          <pc:sldMk cId="2506916709" sldId="269"/>
        </pc:sldMkLst>
        <pc:spChg chg="mod">
          <ac:chgData name="Barbara Tomala" userId="S::btom864@zsksosnowiec.onmicrosoft.com::e79098e5-6fde-486e-83ef-467d09e82ea6" providerId="AD" clId="Web-{361B0988-443A-403A-934B-24D5A965DED7}" dt="2020-11-01T17:03:25.873" v="651"/>
          <ac:spMkLst>
            <pc:docMk/>
            <pc:sldMk cId="2506916709" sldId="269"/>
            <ac:spMk id="2" creationId="{282CB6A1-AC21-4EBC-B010-013109FB8EF5}"/>
          </ac:spMkLst>
        </pc:spChg>
        <pc:spChg chg="mod">
          <ac:chgData name="Barbara Tomala" userId="S::btom864@zsksosnowiec.onmicrosoft.com::e79098e5-6fde-486e-83ef-467d09e82ea6" providerId="AD" clId="Web-{361B0988-443A-403A-934B-24D5A965DED7}" dt="2020-11-01T17:03:49.655" v="656" actId="20577"/>
          <ac:spMkLst>
            <pc:docMk/>
            <pc:sldMk cId="2506916709" sldId="269"/>
            <ac:spMk id="3" creationId="{347BC6E5-45EC-421D-8351-043A0A81ACEC}"/>
          </ac:spMkLst>
        </pc:spChg>
        <pc:spChg chg="add mod">
          <ac:chgData name="Barbara Tomala" userId="S::btom864@zsksosnowiec.onmicrosoft.com::e79098e5-6fde-486e-83ef-467d09e82ea6" providerId="AD" clId="Web-{361B0988-443A-403A-934B-24D5A965DED7}" dt="2020-11-01T17:03:25.889" v="652"/>
          <ac:spMkLst>
            <pc:docMk/>
            <pc:sldMk cId="2506916709" sldId="269"/>
            <ac:spMk id="5" creationId="{DEE99F32-49D2-4F17-9530-4399F76D1C7E}"/>
          </ac:spMkLst>
        </pc:spChg>
        <pc:spChg chg="add del">
          <ac:chgData name="Barbara Tomala" userId="S::btom864@zsksosnowiec.onmicrosoft.com::e79098e5-6fde-486e-83ef-467d09e82ea6" providerId="AD" clId="Web-{361B0988-443A-403A-934B-24D5A965DED7}" dt="2020-11-01T17:03:25.889" v="652"/>
          <ac:spMkLst>
            <pc:docMk/>
            <pc:sldMk cId="2506916709" sldId="269"/>
            <ac:spMk id="9" creationId="{E192707B-B929-41A7-9B41-E959A1C689E4}"/>
          </ac:spMkLst>
        </pc:spChg>
        <pc:spChg chg="add del">
          <ac:chgData name="Barbara Tomala" userId="S::btom864@zsksosnowiec.onmicrosoft.com::e79098e5-6fde-486e-83ef-467d09e82ea6" providerId="AD" clId="Web-{361B0988-443A-403A-934B-24D5A965DED7}" dt="2020-11-01T17:03:25.889" v="652"/>
          <ac:spMkLst>
            <pc:docMk/>
            <pc:sldMk cId="2506916709" sldId="269"/>
            <ac:spMk id="11" creationId="{8FB4235C-4505-46C7-AD8F-8769A1972FC1}"/>
          </ac:spMkLst>
        </pc:spChg>
        <pc:spChg chg="add del">
          <ac:chgData name="Barbara Tomala" userId="S::btom864@zsksosnowiec.onmicrosoft.com::e79098e5-6fde-486e-83ef-467d09e82ea6" providerId="AD" clId="Web-{361B0988-443A-403A-934B-24D5A965DED7}" dt="2020-11-01T17:03:25.873" v="651"/>
          <ac:spMkLst>
            <pc:docMk/>
            <pc:sldMk cId="2506916709" sldId="269"/>
            <ac:spMk id="13" creationId="{78632963-757B-40C2-BB84-FC6107A54DAD}"/>
          </ac:spMkLst>
        </pc:spChg>
        <pc:spChg chg="add del">
          <ac:chgData name="Barbara Tomala" userId="S::btom864@zsksosnowiec.onmicrosoft.com::e79098e5-6fde-486e-83ef-467d09e82ea6" providerId="AD" clId="Web-{361B0988-443A-403A-934B-24D5A965DED7}" dt="2020-11-01T17:03:25.873" v="651"/>
          <ac:spMkLst>
            <pc:docMk/>
            <pc:sldMk cId="2506916709" sldId="269"/>
            <ac:spMk id="14" creationId="{2853AE55-7E35-44B0-89F1-3F52B262AF33}"/>
          </ac:spMkLst>
        </pc:spChg>
        <pc:spChg chg="add del">
          <ac:chgData name="Barbara Tomala" userId="S::btom864@zsksosnowiec.onmicrosoft.com::e79098e5-6fde-486e-83ef-467d09e82ea6" providerId="AD" clId="Web-{361B0988-443A-403A-934B-24D5A965DED7}" dt="2020-11-01T17:03:25.873" v="651"/>
          <ac:spMkLst>
            <pc:docMk/>
            <pc:sldMk cId="2506916709" sldId="269"/>
            <ac:spMk id="15" creationId="{DBC4BE4D-4B50-4F51-9F85-4B5D60B02D81}"/>
          </ac:spMkLst>
        </pc:spChg>
        <pc:spChg chg="add del">
          <ac:chgData name="Barbara Tomala" userId="S::btom864@zsksosnowiec.onmicrosoft.com::e79098e5-6fde-486e-83ef-467d09e82ea6" providerId="AD" clId="Web-{361B0988-443A-403A-934B-24D5A965DED7}" dt="2020-11-01T17:03:17.889" v="649"/>
          <ac:spMkLst>
            <pc:docMk/>
            <pc:sldMk cId="2506916709" sldId="269"/>
            <ac:spMk id="16" creationId="{5870BB34-1E11-4A38-961E-8BECD4EB2076}"/>
          </ac:spMkLst>
        </pc:spChg>
        <pc:spChg chg="add">
          <ac:chgData name="Barbara Tomala" userId="S::btom864@zsksosnowiec.onmicrosoft.com::e79098e5-6fde-486e-83ef-467d09e82ea6" providerId="AD" clId="Web-{361B0988-443A-403A-934B-24D5A965DED7}" dt="2020-11-01T17:03:25.889" v="652"/>
          <ac:spMkLst>
            <pc:docMk/>
            <pc:sldMk cId="2506916709" sldId="269"/>
            <ac:spMk id="17" creationId="{E192707B-B929-41A7-9B41-E959A1C689E4}"/>
          </ac:spMkLst>
        </pc:spChg>
        <pc:spChg chg="add del">
          <ac:chgData name="Barbara Tomala" userId="S::btom864@zsksosnowiec.onmicrosoft.com::e79098e5-6fde-486e-83ef-467d09e82ea6" providerId="AD" clId="Web-{361B0988-443A-403A-934B-24D5A965DED7}" dt="2020-11-01T17:03:17.889" v="649"/>
          <ac:spMkLst>
            <pc:docMk/>
            <pc:sldMk cId="2506916709" sldId="269"/>
            <ac:spMk id="18" creationId="{3E480DB9-98E5-480A-AF30-5D73B61273D6}"/>
          </ac:spMkLst>
        </pc:spChg>
        <pc:spChg chg="add">
          <ac:chgData name="Barbara Tomala" userId="S::btom864@zsksosnowiec.onmicrosoft.com::e79098e5-6fde-486e-83ef-467d09e82ea6" providerId="AD" clId="Web-{361B0988-443A-403A-934B-24D5A965DED7}" dt="2020-11-01T17:03:25.889" v="652"/>
          <ac:spMkLst>
            <pc:docMk/>
            <pc:sldMk cId="2506916709" sldId="269"/>
            <ac:spMk id="19" creationId="{8FB4235C-4505-46C7-AD8F-8769A1972FC1}"/>
          </ac:spMkLst>
        </pc:spChg>
        <pc:spChg chg="add del">
          <ac:chgData name="Barbara Tomala" userId="S::btom864@zsksosnowiec.onmicrosoft.com::e79098e5-6fde-486e-83ef-467d09e82ea6" providerId="AD" clId="Web-{361B0988-443A-403A-934B-24D5A965DED7}" dt="2020-11-01T17:03:17.889" v="649"/>
          <ac:spMkLst>
            <pc:docMk/>
            <pc:sldMk cId="2506916709" sldId="269"/>
            <ac:spMk id="20" creationId="{C1F246CF-DB85-4B25-B3A3-F5BBDEE3EA01}"/>
          </ac:spMkLst>
        </pc:spChg>
        <pc:picChg chg="add mod ord">
          <ac:chgData name="Barbara Tomala" userId="S::btom864@zsksosnowiec.onmicrosoft.com::e79098e5-6fde-486e-83ef-467d09e82ea6" providerId="AD" clId="Web-{361B0988-443A-403A-934B-24D5A965DED7}" dt="2020-11-01T17:03:25.873" v="651"/>
          <ac:picMkLst>
            <pc:docMk/>
            <pc:sldMk cId="2506916709" sldId="269"/>
            <ac:picMk id="4" creationId="{07F64CA7-7A9C-43D8-9A09-FEA16B0F9E2B}"/>
          </ac:picMkLst>
        </pc:picChg>
      </pc:sldChg>
    </pc:docChg>
  </pc:docChgLst>
  <pc:docChgLst>
    <pc:chgData name="Barbara Tomala" userId="S::btom864@zsksosnowiec.onmicrosoft.com::e79098e5-6fde-486e-83ef-467d09e82ea6" providerId="AD" clId="Web-{C2AE35BE-F8CD-4C9D-9630-EE699E27E849}"/>
    <pc:docChg chg="addSld delSld modSld">
      <pc:chgData name="Barbara Tomala" userId="S::btom864@zsksosnowiec.onmicrosoft.com::e79098e5-6fde-486e-83ef-467d09e82ea6" providerId="AD" clId="Web-{C2AE35BE-F8CD-4C9D-9630-EE699E27E849}" dt="2020-11-01T14:20:00.079" v="186"/>
      <pc:docMkLst>
        <pc:docMk/>
      </pc:docMkLst>
      <pc:sldChg chg="addSp delSp modSp">
        <pc:chgData name="Barbara Tomala" userId="S::btom864@zsksosnowiec.onmicrosoft.com::e79098e5-6fde-486e-83ef-467d09e82ea6" providerId="AD" clId="Web-{C2AE35BE-F8CD-4C9D-9630-EE699E27E849}" dt="2020-11-01T13:49:56.348" v="8" actId="20577"/>
        <pc:sldMkLst>
          <pc:docMk/>
          <pc:sldMk cId="650317164" sldId="256"/>
        </pc:sldMkLst>
        <pc:spChg chg="mod">
          <ac:chgData name="Barbara Tomala" userId="S::btom864@zsksosnowiec.onmicrosoft.com::e79098e5-6fde-486e-83ef-467d09e82ea6" providerId="AD" clId="Web-{C2AE35BE-F8CD-4C9D-9630-EE699E27E849}" dt="2020-11-01T13:49:56.348" v="8" actId="20577"/>
          <ac:spMkLst>
            <pc:docMk/>
            <pc:sldMk cId="650317164" sldId="256"/>
            <ac:spMk id="2" creationId="{00000000-0000-0000-0000-000000000000}"/>
          </ac:spMkLst>
        </pc:spChg>
        <pc:spChg chg="add del mod">
          <ac:chgData name="Barbara Tomala" userId="S::btom864@zsksosnowiec.onmicrosoft.com::e79098e5-6fde-486e-83ef-467d09e82ea6" providerId="AD" clId="Web-{C2AE35BE-F8CD-4C9D-9630-EE699E27E849}" dt="2020-11-01T13:47:56.783" v="3"/>
          <ac:spMkLst>
            <pc:docMk/>
            <pc:sldMk cId="650317164" sldId="256"/>
            <ac:spMk id="4" creationId="{7A6C5FB7-1399-4DDD-9AD2-8D9B78122C70}"/>
          </ac:spMkLst>
        </pc:spChg>
        <pc:picChg chg="mod">
          <ac:chgData name="Barbara Tomala" userId="S::btom864@zsksosnowiec.onmicrosoft.com::e79098e5-6fde-486e-83ef-467d09e82ea6" providerId="AD" clId="Web-{C2AE35BE-F8CD-4C9D-9630-EE699E27E849}" dt="2020-11-01T13:48:35.128" v="6" actId="1076"/>
          <ac:picMkLst>
            <pc:docMk/>
            <pc:sldMk cId="650317164" sldId="256"/>
            <ac:picMk id="94" creationId="{119B7878-AB5E-4D79-959C-0BB2402BA9B9}"/>
          </ac:picMkLst>
        </pc:picChg>
      </pc:sldChg>
      <pc:sldChg chg="new del">
        <pc:chgData name="Barbara Tomala" userId="S::btom864@zsksosnowiec.onmicrosoft.com::e79098e5-6fde-486e-83ef-467d09e82ea6" providerId="AD" clId="Web-{C2AE35BE-F8CD-4C9D-9630-EE699E27E849}" dt="2020-11-01T13:48:51.769" v="7"/>
        <pc:sldMkLst>
          <pc:docMk/>
          <pc:sldMk cId="849221386" sldId="257"/>
        </pc:sldMkLst>
      </pc:sldChg>
      <pc:sldChg chg="addSp delSp modSp mod setBg">
        <pc:chgData name="Barbara Tomala" userId="S::btom864@zsksosnowiec.onmicrosoft.com::e79098e5-6fde-486e-83ef-467d09e82ea6" providerId="AD" clId="Web-{C2AE35BE-F8CD-4C9D-9630-EE699E27E849}" dt="2020-11-01T14:12:53.131" v="172" actId="14100"/>
        <pc:sldMkLst>
          <pc:docMk/>
          <pc:sldMk cId="1920335829" sldId="257"/>
        </pc:sldMkLst>
        <pc:spChg chg="del mod">
          <ac:chgData name="Barbara Tomala" userId="S::btom864@zsksosnowiec.onmicrosoft.com::e79098e5-6fde-486e-83ef-467d09e82ea6" providerId="AD" clId="Web-{C2AE35BE-F8CD-4C9D-9630-EE699E27E849}" dt="2020-11-01T14:12:53.068" v="171"/>
          <ac:spMkLst>
            <pc:docMk/>
            <pc:sldMk cId="1920335829" sldId="257"/>
            <ac:spMk id="2" creationId="{B58EDEDB-AD48-492C-9FEE-0E24920C6B8B}"/>
          </ac:spMkLst>
        </pc:spChg>
        <pc:spChg chg="mod ord">
          <ac:chgData name="Barbara Tomala" userId="S::btom864@zsksosnowiec.onmicrosoft.com::e79098e5-6fde-486e-83ef-467d09e82ea6" providerId="AD" clId="Web-{C2AE35BE-F8CD-4C9D-9630-EE699E27E849}" dt="2020-11-01T14:12:53.131" v="172" actId="14100"/>
          <ac:spMkLst>
            <pc:docMk/>
            <pc:sldMk cId="1920335829" sldId="257"/>
            <ac:spMk id="3" creationId="{412ACEA6-365E-4D0A-BD76-DC46CA60A11D}"/>
          </ac:spMkLst>
        </pc:spChg>
        <pc:spChg chg="add del mod">
          <ac:chgData name="Barbara Tomala" userId="S::btom864@zsksosnowiec.onmicrosoft.com::e79098e5-6fde-486e-83ef-467d09e82ea6" providerId="AD" clId="Web-{C2AE35BE-F8CD-4C9D-9630-EE699E27E849}" dt="2020-11-01T14:02:06.413" v="68"/>
          <ac:spMkLst>
            <pc:docMk/>
            <pc:sldMk cId="1920335829" sldId="257"/>
            <ac:spMk id="4" creationId="{A2D06595-C4B7-45DA-B259-ECAA0E892316}"/>
          </ac:spMkLst>
        </pc:spChg>
        <pc:spChg chg="add">
          <ac:chgData name="Barbara Tomala" userId="S::btom864@zsksosnowiec.onmicrosoft.com::e79098e5-6fde-486e-83ef-467d09e82ea6" providerId="AD" clId="Web-{C2AE35BE-F8CD-4C9D-9630-EE699E27E849}" dt="2020-11-01T14:11:46.692" v="163"/>
          <ac:spMkLst>
            <pc:docMk/>
            <pc:sldMk cId="1920335829" sldId="257"/>
            <ac:spMk id="7" creationId="{B6EE7E08-B389-43E5-B019-1B0A8ACBBD93}"/>
          </ac:spMkLst>
        </pc:spChg>
        <pc:spChg chg="add">
          <ac:chgData name="Barbara Tomala" userId="S::btom864@zsksosnowiec.onmicrosoft.com::e79098e5-6fde-486e-83ef-467d09e82ea6" providerId="AD" clId="Web-{C2AE35BE-F8CD-4C9D-9630-EE699E27E849}" dt="2020-11-01T14:11:46.692" v="163"/>
          <ac:spMkLst>
            <pc:docMk/>
            <pc:sldMk cId="1920335829" sldId="257"/>
            <ac:spMk id="8" creationId="{E60D94A5-8A09-4BAB-8F7C-69BC34C54DDE}"/>
          </ac:spMkLst>
        </pc:spChg>
        <pc:spChg chg="add del">
          <ac:chgData name="Barbara Tomala" userId="S::btom864@zsksosnowiec.onmicrosoft.com::e79098e5-6fde-486e-83ef-467d09e82ea6" providerId="AD" clId="Web-{C2AE35BE-F8CD-4C9D-9630-EE699E27E849}" dt="2020-11-01T14:11:46.692" v="162"/>
          <ac:spMkLst>
            <pc:docMk/>
            <pc:sldMk cId="1920335829" sldId="257"/>
            <ac:spMk id="10" creationId="{0BBB6B01-5B73-410C-B70E-8CF2FA470D11}"/>
          </ac:spMkLst>
        </pc:spChg>
        <pc:spChg chg="add del">
          <ac:chgData name="Barbara Tomala" userId="S::btom864@zsksosnowiec.onmicrosoft.com::e79098e5-6fde-486e-83ef-467d09e82ea6" providerId="AD" clId="Web-{C2AE35BE-F8CD-4C9D-9630-EE699E27E849}" dt="2020-11-01T14:11:46.692" v="162"/>
          <ac:spMkLst>
            <pc:docMk/>
            <pc:sldMk cId="1920335829" sldId="257"/>
            <ac:spMk id="12" creationId="{8712F587-12D0-435C-8E3F-F44C36EE71B8}"/>
          </ac:spMkLst>
        </pc:spChg>
        <pc:spChg chg="add">
          <ac:chgData name="Barbara Tomala" userId="S::btom864@zsksosnowiec.onmicrosoft.com::e79098e5-6fde-486e-83ef-467d09e82ea6" providerId="AD" clId="Web-{C2AE35BE-F8CD-4C9D-9630-EE699E27E849}" dt="2020-11-01T14:11:46.692" v="163"/>
          <ac:spMkLst>
            <pc:docMk/>
            <pc:sldMk cId="1920335829" sldId="257"/>
            <ac:spMk id="14" creationId="{7A1AE32B-3A6E-4C5E-8FEB-73861B9A26B5}"/>
          </ac:spMkLst>
        </pc:spChg>
        <pc:picChg chg="add mod ord">
          <ac:chgData name="Barbara Tomala" userId="S::btom864@zsksosnowiec.onmicrosoft.com::e79098e5-6fde-486e-83ef-467d09e82ea6" providerId="AD" clId="Web-{C2AE35BE-F8CD-4C9D-9630-EE699E27E849}" dt="2020-11-01T14:11:46.692" v="163"/>
          <ac:picMkLst>
            <pc:docMk/>
            <pc:sldMk cId="1920335829" sldId="257"/>
            <ac:picMk id="5" creationId="{15141C1D-015A-428E-890A-460419D1FDA7}"/>
          </ac:picMkLst>
        </pc:picChg>
      </pc:sldChg>
      <pc:sldChg chg="del">
        <pc:chgData name="Barbara Tomala" userId="S::btom864@zsksosnowiec.onmicrosoft.com::e79098e5-6fde-486e-83ef-467d09e82ea6" providerId="AD" clId="Web-{C2AE35BE-F8CD-4C9D-9630-EE699E27E849}" dt="2020-11-01T13:46:55.860" v="0"/>
        <pc:sldMkLst>
          <pc:docMk/>
          <pc:sldMk cId="4002208655" sldId="257"/>
        </pc:sldMkLst>
      </pc:sldChg>
      <pc:sldChg chg="addSp delSp modSp new">
        <pc:chgData name="Barbara Tomala" userId="S::btom864@zsksosnowiec.onmicrosoft.com::e79098e5-6fde-486e-83ef-467d09e82ea6" providerId="AD" clId="Web-{C2AE35BE-F8CD-4C9D-9630-EE699E27E849}" dt="2020-11-01T14:08:04.093" v="87" actId="20577"/>
        <pc:sldMkLst>
          <pc:docMk/>
          <pc:sldMk cId="1758803796" sldId="258"/>
        </pc:sldMkLst>
        <pc:spChg chg="mod">
          <ac:chgData name="Barbara Tomala" userId="S::btom864@zsksosnowiec.onmicrosoft.com::e79098e5-6fde-486e-83ef-467d09e82ea6" providerId="AD" clId="Web-{C2AE35BE-F8CD-4C9D-9630-EE699E27E849}" dt="2020-11-01T13:58:59.298" v="55" actId="20577"/>
          <ac:spMkLst>
            <pc:docMk/>
            <pc:sldMk cId="1758803796" sldId="258"/>
            <ac:spMk id="2" creationId="{1DFDBCC0-BB21-45E3-B026-DA9D5A30919D}"/>
          </ac:spMkLst>
        </pc:spChg>
        <pc:spChg chg="mod">
          <ac:chgData name="Barbara Tomala" userId="S::btom864@zsksosnowiec.onmicrosoft.com::e79098e5-6fde-486e-83ef-467d09e82ea6" providerId="AD" clId="Web-{C2AE35BE-F8CD-4C9D-9630-EE699E27E849}" dt="2020-11-01T14:08:04.093" v="87" actId="20577"/>
          <ac:spMkLst>
            <pc:docMk/>
            <pc:sldMk cId="1758803796" sldId="258"/>
            <ac:spMk id="3" creationId="{C700EC0B-3D86-4FDF-8FF7-97845C0DDF6E}"/>
          </ac:spMkLst>
        </pc:spChg>
        <pc:picChg chg="add del mod">
          <ac:chgData name="Barbara Tomala" userId="S::btom864@zsksosnowiec.onmicrosoft.com::e79098e5-6fde-486e-83ef-467d09e82ea6" providerId="AD" clId="Web-{C2AE35BE-F8CD-4C9D-9630-EE699E27E849}" dt="2020-11-01T14:03:49.446" v="72"/>
          <ac:picMkLst>
            <pc:docMk/>
            <pc:sldMk cId="1758803796" sldId="258"/>
            <ac:picMk id="4" creationId="{523849C7-2998-4646-8B5C-07B641D58A8A}"/>
          </ac:picMkLst>
        </pc:picChg>
      </pc:sldChg>
      <pc:sldChg chg="delSp modSp">
        <pc:chgData name="Barbara Tomala" userId="S::btom864@zsksosnowiec.onmicrosoft.com::e79098e5-6fde-486e-83ef-467d09e82ea6" providerId="AD" clId="Web-{C2AE35BE-F8CD-4C9D-9630-EE699E27E849}" dt="2020-11-01T14:20:00.079" v="186"/>
        <pc:sldMkLst>
          <pc:docMk/>
          <pc:sldMk cId="3828241431" sldId="259"/>
        </pc:sldMkLst>
        <pc:spChg chg="del mod">
          <ac:chgData name="Barbara Tomala" userId="S::btom864@zsksosnowiec.onmicrosoft.com::e79098e5-6fde-486e-83ef-467d09e82ea6" providerId="AD" clId="Web-{C2AE35BE-F8CD-4C9D-9630-EE699E27E849}" dt="2020-11-01T14:19:28.765" v="181"/>
          <ac:spMkLst>
            <pc:docMk/>
            <pc:sldMk cId="3828241431" sldId="259"/>
            <ac:spMk id="2" creationId="{AD9F6E1F-664E-4254-926D-B161B62451B8}"/>
          </ac:spMkLst>
        </pc:spChg>
        <pc:picChg chg="mod">
          <ac:chgData name="Barbara Tomala" userId="S::btom864@zsksosnowiec.onmicrosoft.com::e79098e5-6fde-486e-83ef-467d09e82ea6" providerId="AD" clId="Web-{C2AE35BE-F8CD-4C9D-9630-EE699E27E849}" dt="2020-11-01T14:20:00.079" v="186"/>
          <ac:picMkLst>
            <pc:docMk/>
            <pc:sldMk cId="3828241431" sldId="259"/>
            <ac:picMk id="4" creationId="{0541F8BF-219D-42A0-947F-D7E8FD1D7DB8}"/>
          </ac:picMkLst>
        </pc:picChg>
      </pc:sldChg>
      <pc:sldChg chg="new">
        <pc:chgData name="Barbara Tomala" userId="S::btom864@zsksosnowiec.onmicrosoft.com::e79098e5-6fde-486e-83ef-467d09e82ea6" providerId="AD" clId="Web-{C2AE35BE-F8CD-4C9D-9630-EE699E27E849}" dt="2020-11-01T14:18:33.795" v="174"/>
        <pc:sldMkLst>
          <pc:docMk/>
          <pc:sldMk cId="1593111743" sldId="260"/>
        </pc:sldMkLst>
      </pc:sldChg>
    </pc:docChg>
  </pc:docChgLst>
  <pc:docChgLst>
    <pc:chgData name="Maksym Trzebiński" userId="S::mtrz847@zsksosnowiec.onmicrosoft.com::153dc868-d082-442a-b8c6-060b3f8aa71d" providerId="AD" clId="Web-{973D3103-1469-43E8-A138-D3351956AF29}"/>
    <pc:docChg chg="modSld">
      <pc:chgData name="Maksym Trzebiński" userId="S::mtrz847@zsksosnowiec.onmicrosoft.com::153dc868-d082-442a-b8c6-060b3f8aa71d" providerId="AD" clId="Web-{973D3103-1469-43E8-A138-D3351956AF29}" dt="2020-11-01T15:49:49.848" v="0"/>
      <pc:docMkLst>
        <pc:docMk/>
      </pc:docMkLst>
      <pc:sldChg chg="delSp">
        <pc:chgData name="Maksym Trzebiński" userId="S::mtrz847@zsksosnowiec.onmicrosoft.com::153dc868-d082-442a-b8c6-060b3f8aa71d" providerId="AD" clId="Web-{973D3103-1469-43E8-A138-D3351956AF29}" dt="2020-11-01T15:49:49.848" v="0"/>
        <pc:sldMkLst>
          <pc:docMk/>
          <pc:sldMk cId="2188480298" sldId="260"/>
        </pc:sldMkLst>
        <pc:picChg chg="del">
          <ac:chgData name="Maksym Trzebiński" userId="S::mtrz847@zsksosnowiec.onmicrosoft.com::153dc868-d082-442a-b8c6-060b3f8aa71d" providerId="AD" clId="Web-{973D3103-1469-43E8-A138-D3351956AF29}" dt="2020-11-01T15:49:49.848" v="0"/>
          <ac:picMkLst>
            <pc:docMk/>
            <pc:sldMk cId="2188480298" sldId="260"/>
            <ac:picMk id="5" creationId="{7AF1EE69-21A5-468B-9CEE-89841BF7B441}"/>
          </ac:picMkLst>
        </pc:picChg>
      </pc:sldChg>
    </pc:docChg>
  </pc:docChgLst>
  <pc:docChgLst>
    <pc:chgData name="Maksym Trzebiński" userId="S::mtrz847@zsksosnowiec.onmicrosoft.com::153dc868-d082-442a-b8c6-060b3f8aa71d" providerId="AD" clId="Web-{B01C60B0-435A-413F-AE07-1560B01C1305}"/>
    <pc:docChg chg="modSld">
      <pc:chgData name="Maksym Trzebiński" userId="S::mtrz847@zsksosnowiec.onmicrosoft.com::153dc868-d082-442a-b8c6-060b3f8aa71d" providerId="AD" clId="Web-{B01C60B0-435A-413F-AE07-1560B01C1305}" dt="2020-11-01T17:54:10.609" v="3"/>
      <pc:docMkLst>
        <pc:docMk/>
      </pc:docMkLst>
      <pc:sldChg chg="modTransition">
        <pc:chgData name="Maksym Trzebiński" userId="S::mtrz847@zsksosnowiec.onmicrosoft.com::153dc868-d082-442a-b8c6-060b3f8aa71d" providerId="AD" clId="Web-{B01C60B0-435A-413F-AE07-1560B01C1305}" dt="2020-11-01T17:53:44.062" v="0"/>
        <pc:sldMkLst>
          <pc:docMk/>
          <pc:sldMk cId="3828241431" sldId="259"/>
        </pc:sldMkLst>
      </pc:sldChg>
      <pc:sldChg chg="modTransition">
        <pc:chgData name="Maksym Trzebiński" userId="S::mtrz847@zsksosnowiec.onmicrosoft.com::153dc868-d082-442a-b8c6-060b3f8aa71d" providerId="AD" clId="Web-{B01C60B0-435A-413F-AE07-1560B01C1305}" dt="2020-11-01T17:54:10.609" v="3"/>
        <pc:sldMkLst>
          <pc:docMk/>
          <pc:sldMk cId="2030508410" sldId="266"/>
        </pc:sldMkLst>
      </pc:sldChg>
      <pc:sldChg chg="modTransition">
        <pc:chgData name="Maksym Trzebiński" userId="S::mtrz847@zsksosnowiec.onmicrosoft.com::153dc868-d082-442a-b8c6-060b3f8aa71d" providerId="AD" clId="Web-{B01C60B0-435A-413F-AE07-1560B01C1305}" dt="2020-11-01T17:54:04.516" v="2"/>
        <pc:sldMkLst>
          <pc:docMk/>
          <pc:sldMk cId="1386717316" sldId="270"/>
        </pc:sldMkLst>
      </pc:sldChg>
    </pc:docChg>
  </pc:docChgLst>
  <pc:docChgLst>
    <pc:chgData name="Maksym Trzebiński" userId="S::mtrz847@zsksosnowiec.onmicrosoft.com::153dc868-d082-442a-b8c6-060b3f8aa71d" providerId="AD" clId="Web-{384C9372-D2C7-4E5C-B303-2E3BFB497CA6}"/>
    <pc:docChg chg="modSld">
      <pc:chgData name="Maksym Trzebiński" userId="S::mtrz847@zsksosnowiec.onmicrosoft.com::153dc868-d082-442a-b8c6-060b3f8aa71d" providerId="AD" clId="Web-{384C9372-D2C7-4E5C-B303-2E3BFB497CA6}" dt="2020-11-02T18:21:13.606" v="0"/>
      <pc:docMkLst>
        <pc:docMk/>
      </pc:docMkLst>
      <pc:sldChg chg="modTransition">
        <pc:chgData name="Maksym Trzebiński" userId="S::mtrz847@zsksosnowiec.onmicrosoft.com::153dc868-d082-442a-b8c6-060b3f8aa71d" providerId="AD" clId="Web-{384C9372-D2C7-4E5C-B303-2E3BFB497CA6}" dt="2020-11-02T18:21:13.606" v="0"/>
        <pc:sldMkLst>
          <pc:docMk/>
          <pc:sldMk cId="453003327" sldId="265"/>
        </pc:sldMkLst>
      </pc:sldChg>
    </pc:docChg>
  </pc:docChgLst>
  <pc:docChgLst>
    <pc:chgData name="Maksym Trzebiński" userId="S::mtrz847@zsksosnowiec.onmicrosoft.com::153dc868-d082-442a-b8c6-060b3f8aa71d" providerId="AD" clId="Web-{F1DB09F4-BFE7-42FB-BD5F-CC4484F99704}"/>
    <pc:docChg chg="modSld">
      <pc:chgData name="Maksym Trzebiński" userId="S::mtrz847@zsksosnowiec.onmicrosoft.com::153dc868-d082-442a-b8c6-060b3f8aa71d" providerId="AD" clId="Web-{F1DB09F4-BFE7-42FB-BD5F-CC4484F99704}" dt="2020-11-03T08:41:59.005" v="205" actId="20577"/>
      <pc:docMkLst>
        <pc:docMk/>
      </pc:docMkLst>
      <pc:sldChg chg="modSp">
        <pc:chgData name="Maksym Trzebiński" userId="S::mtrz847@zsksosnowiec.onmicrosoft.com::153dc868-d082-442a-b8c6-060b3f8aa71d" providerId="AD" clId="Web-{F1DB09F4-BFE7-42FB-BD5F-CC4484F99704}" dt="2020-11-03T08:27:20.265" v="0" actId="1076"/>
        <pc:sldMkLst>
          <pc:docMk/>
          <pc:sldMk cId="650317164" sldId="256"/>
        </pc:sldMkLst>
        <pc:picChg chg="mod">
          <ac:chgData name="Maksym Trzebiński" userId="S::mtrz847@zsksosnowiec.onmicrosoft.com::153dc868-d082-442a-b8c6-060b3f8aa71d" providerId="AD" clId="Web-{F1DB09F4-BFE7-42FB-BD5F-CC4484F99704}" dt="2020-11-03T08:27:20.265" v="0" actId="1076"/>
          <ac:picMkLst>
            <pc:docMk/>
            <pc:sldMk cId="650317164" sldId="256"/>
            <ac:picMk id="95" creationId="{05680EE8-BB4B-47E1-A2D2-C537F042AF87}"/>
          </ac:picMkLst>
        </pc:picChg>
      </pc:sldChg>
      <pc:sldChg chg="modSp">
        <pc:chgData name="Maksym Trzebiński" userId="S::mtrz847@zsksosnowiec.onmicrosoft.com::153dc868-d082-442a-b8c6-060b3f8aa71d" providerId="AD" clId="Web-{F1DB09F4-BFE7-42FB-BD5F-CC4484F99704}" dt="2020-11-03T08:41:21.315" v="154" actId="20577"/>
        <pc:sldMkLst>
          <pc:docMk/>
          <pc:sldMk cId="2030508410" sldId="266"/>
        </pc:sldMkLst>
        <pc:spChg chg="mod">
          <ac:chgData name="Maksym Trzebiński" userId="S::mtrz847@zsksosnowiec.onmicrosoft.com::153dc868-d082-442a-b8c6-060b3f8aa71d" providerId="AD" clId="Web-{F1DB09F4-BFE7-42FB-BD5F-CC4484F99704}" dt="2020-11-03T08:41:21.315" v="154" actId="20577"/>
          <ac:spMkLst>
            <pc:docMk/>
            <pc:sldMk cId="2030508410" sldId="266"/>
            <ac:spMk id="3" creationId="{487B480B-BC87-43F6-9E38-8FE2AD3E72E5}"/>
          </ac:spMkLst>
        </pc:spChg>
      </pc:sldChg>
      <pc:sldChg chg="modSp">
        <pc:chgData name="Maksym Trzebiński" userId="S::mtrz847@zsksosnowiec.onmicrosoft.com::153dc868-d082-442a-b8c6-060b3f8aa71d" providerId="AD" clId="Web-{F1DB09F4-BFE7-42FB-BD5F-CC4484F99704}" dt="2020-11-03T08:32:48.941" v="11" actId="20577"/>
        <pc:sldMkLst>
          <pc:docMk/>
          <pc:sldMk cId="1908726519" sldId="275"/>
        </pc:sldMkLst>
        <pc:spChg chg="mod">
          <ac:chgData name="Maksym Trzebiński" userId="S::mtrz847@zsksosnowiec.onmicrosoft.com::153dc868-d082-442a-b8c6-060b3f8aa71d" providerId="AD" clId="Web-{F1DB09F4-BFE7-42FB-BD5F-CC4484F99704}" dt="2020-11-03T08:32:48.941" v="11" actId="20577"/>
          <ac:spMkLst>
            <pc:docMk/>
            <pc:sldMk cId="1908726519" sldId="275"/>
            <ac:spMk id="3" creationId="{BF9C867B-CF2B-4306-91BD-138537994FFF}"/>
          </ac:spMkLst>
        </pc:spChg>
      </pc:sldChg>
      <pc:sldChg chg="modSp">
        <pc:chgData name="Maksym Trzebiński" userId="S::mtrz847@zsksosnowiec.onmicrosoft.com::153dc868-d082-442a-b8c6-060b3f8aa71d" providerId="AD" clId="Web-{F1DB09F4-BFE7-42FB-BD5F-CC4484F99704}" dt="2020-11-03T08:38:20.492" v="78" actId="20577"/>
        <pc:sldMkLst>
          <pc:docMk/>
          <pc:sldMk cId="2881278332" sldId="278"/>
        </pc:sldMkLst>
        <pc:spChg chg="mod">
          <ac:chgData name="Maksym Trzebiński" userId="S::mtrz847@zsksosnowiec.onmicrosoft.com::153dc868-d082-442a-b8c6-060b3f8aa71d" providerId="AD" clId="Web-{F1DB09F4-BFE7-42FB-BD5F-CC4484F99704}" dt="2020-11-03T08:38:20.492" v="78" actId="20577"/>
          <ac:spMkLst>
            <pc:docMk/>
            <pc:sldMk cId="2881278332" sldId="278"/>
            <ac:spMk id="3" creationId="{201ABD5D-AF0D-42E0-8A7E-94439B022673}"/>
          </ac:spMkLst>
        </pc:spChg>
      </pc:sldChg>
      <pc:sldChg chg="modSp">
        <pc:chgData name="Maksym Trzebiński" userId="S::mtrz847@zsksosnowiec.onmicrosoft.com::153dc868-d082-442a-b8c6-060b3f8aa71d" providerId="AD" clId="Web-{F1DB09F4-BFE7-42FB-BD5F-CC4484F99704}" dt="2020-11-03T08:33:54.257" v="36" actId="20577"/>
        <pc:sldMkLst>
          <pc:docMk/>
          <pc:sldMk cId="3988433539" sldId="279"/>
        </pc:sldMkLst>
        <pc:spChg chg="mod">
          <ac:chgData name="Maksym Trzebiński" userId="S::mtrz847@zsksosnowiec.onmicrosoft.com::153dc868-d082-442a-b8c6-060b3f8aa71d" providerId="AD" clId="Web-{F1DB09F4-BFE7-42FB-BD5F-CC4484F99704}" dt="2020-11-03T08:33:24.396" v="31" actId="20577"/>
          <ac:spMkLst>
            <pc:docMk/>
            <pc:sldMk cId="3988433539" sldId="279"/>
            <ac:spMk id="2" creationId="{A56C01A6-1252-445D-AD44-98CABB20284C}"/>
          </ac:spMkLst>
        </pc:spChg>
        <pc:spChg chg="mod">
          <ac:chgData name="Maksym Trzebiński" userId="S::mtrz847@zsksosnowiec.onmicrosoft.com::153dc868-d082-442a-b8c6-060b3f8aa71d" providerId="AD" clId="Web-{F1DB09F4-BFE7-42FB-BD5F-CC4484F99704}" dt="2020-11-03T08:33:54.257" v="36" actId="20577"/>
          <ac:spMkLst>
            <pc:docMk/>
            <pc:sldMk cId="3988433539" sldId="279"/>
            <ac:spMk id="3" creationId="{5609F340-8337-4AE8-B625-7D4C0AF164E3}"/>
          </ac:spMkLst>
        </pc:spChg>
      </pc:sldChg>
      <pc:sldChg chg="modSp">
        <pc:chgData name="Maksym Trzebiński" userId="S::mtrz847@zsksosnowiec.onmicrosoft.com::153dc868-d082-442a-b8c6-060b3f8aa71d" providerId="AD" clId="Web-{F1DB09F4-BFE7-42FB-BD5F-CC4484F99704}" dt="2020-11-03T08:34:23.431" v="43" actId="20577"/>
        <pc:sldMkLst>
          <pc:docMk/>
          <pc:sldMk cId="3537085276" sldId="280"/>
        </pc:sldMkLst>
        <pc:spChg chg="mod">
          <ac:chgData name="Maksym Trzebiński" userId="S::mtrz847@zsksosnowiec.onmicrosoft.com::153dc868-d082-442a-b8c6-060b3f8aa71d" providerId="AD" clId="Web-{F1DB09F4-BFE7-42FB-BD5F-CC4484F99704}" dt="2020-11-03T08:34:23.431" v="43" actId="20577"/>
          <ac:spMkLst>
            <pc:docMk/>
            <pc:sldMk cId="3537085276" sldId="280"/>
            <ac:spMk id="3" creationId="{2DAF01B2-EE77-4838-91DE-09BB90628F10}"/>
          </ac:spMkLst>
        </pc:spChg>
      </pc:sldChg>
      <pc:sldChg chg="modSp">
        <pc:chgData name="Maksym Trzebiński" userId="S::mtrz847@zsksosnowiec.onmicrosoft.com::153dc868-d082-442a-b8c6-060b3f8aa71d" providerId="AD" clId="Web-{F1DB09F4-BFE7-42FB-BD5F-CC4484F99704}" dt="2020-11-03T08:34:52.401" v="46" actId="20577"/>
        <pc:sldMkLst>
          <pc:docMk/>
          <pc:sldMk cId="2015884603" sldId="281"/>
        </pc:sldMkLst>
        <pc:spChg chg="mod">
          <ac:chgData name="Maksym Trzebiński" userId="S::mtrz847@zsksosnowiec.onmicrosoft.com::153dc868-d082-442a-b8c6-060b3f8aa71d" providerId="AD" clId="Web-{F1DB09F4-BFE7-42FB-BD5F-CC4484F99704}" dt="2020-11-03T08:34:52.401" v="46" actId="20577"/>
          <ac:spMkLst>
            <pc:docMk/>
            <pc:sldMk cId="2015884603" sldId="281"/>
            <ac:spMk id="3" creationId="{C3D7D642-9276-41BE-B72B-2E8E102102D0}"/>
          </ac:spMkLst>
        </pc:spChg>
      </pc:sldChg>
      <pc:sldChg chg="modSp">
        <pc:chgData name="Maksym Trzebiński" userId="S::mtrz847@zsksosnowiec.onmicrosoft.com::153dc868-d082-442a-b8c6-060b3f8aa71d" providerId="AD" clId="Web-{F1DB09F4-BFE7-42FB-BD5F-CC4484F99704}" dt="2020-11-03T08:35:43.389" v="59" actId="20577"/>
        <pc:sldMkLst>
          <pc:docMk/>
          <pc:sldMk cId="2367158618" sldId="283"/>
        </pc:sldMkLst>
        <pc:spChg chg="mod">
          <ac:chgData name="Maksym Trzebiński" userId="S::mtrz847@zsksosnowiec.onmicrosoft.com::153dc868-d082-442a-b8c6-060b3f8aa71d" providerId="AD" clId="Web-{F1DB09F4-BFE7-42FB-BD5F-CC4484F99704}" dt="2020-11-03T08:35:43.389" v="59" actId="20577"/>
          <ac:spMkLst>
            <pc:docMk/>
            <pc:sldMk cId="2367158618" sldId="283"/>
            <ac:spMk id="3" creationId="{52C3AB67-039E-4C1C-8176-4A576F81F4EC}"/>
          </ac:spMkLst>
        </pc:spChg>
      </pc:sldChg>
      <pc:sldChg chg="modSp">
        <pc:chgData name="Maksym Trzebiński" userId="S::mtrz847@zsksosnowiec.onmicrosoft.com::153dc868-d082-442a-b8c6-060b3f8aa71d" providerId="AD" clId="Web-{F1DB09F4-BFE7-42FB-BD5F-CC4484F99704}" dt="2020-11-03T08:41:57.880" v="203" actId="20577"/>
        <pc:sldMkLst>
          <pc:docMk/>
          <pc:sldMk cId="470010338" sldId="285"/>
        </pc:sldMkLst>
        <pc:spChg chg="mod">
          <ac:chgData name="Maksym Trzebiński" userId="S::mtrz847@zsksosnowiec.onmicrosoft.com::153dc868-d082-442a-b8c6-060b3f8aa71d" providerId="AD" clId="Web-{F1DB09F4-BFE7-42FB-BD5F-CC4484F99704}" dt="2020-11-03T08:41:57.880" v="203" actId="20577"/>
          <ac:spMkLst>
            <pc:docMk/>
            <pc:sldMk cId="470010338" sldId="285"/>
            <ac:spMk id="3" creationId="{D52D3BEF-CCE3-4B04-98D4-83423773BD3A}"/>
          </ac:spMkLst>
        </pc:spChg>
      </pc:sldChg>
    </pc:docChg>
  </pc:docChgLst>
  <pc:docChgLst>
    <pc:chgData name="Barbara Tomala" userId="S::btom864@zsksosnowiec.onmicrosoft.com::e79098e5-6fde-486e-83ef-467d09e82ea6" providerId="AD" clId="Web-{88FC2CFF-C4EC-465B-894E-9C2B9E7099D7}"/>
    <pc:docChg chg="modSld">
      <pc:chgData name="Barbara Tomala" userId="S::btom864@zsksosnowiec.onmicrosoft.com::e79098e5-6fde-486e-83ef-467d09e82ea6" providerId="AD" clId="Web-{88FC2CFF-C4EC-465B-894E-9C2B9E7099D7}" dt="2020-11-04T12:32:09.299" v="17" actId="20577"/>
      <pc:docMkLst>
        <pc:docMk/>
      </pc:docMkLst>
      <pc:sldChg chg="modSp">
        <pc:chgData name="Barbara Tomala" userId="S::btom864@zsksosnowiec.onmicrosoft.com::e79098e5-6fde-486e-83ef-467d09e82ea6" providerId="AD" clId="Web-{88FC2CFF-C4EC-465B-894E-9C2B9E7099D7}" dt="2020-11-04T12:32:09.299" v="16" actId="20577"/>
        <pc:sldMkLst>
          <pc:docMk/>
          <pc:sldMk cId="1758803796" sldId="258"/>
        </pc:sldMkLst>
        <pc:spChg chg="mod">
          <ac:chgData name="Barbara Tomala" userId="S::btom864@zsksosnowiec.onmicrosoft.com::e79098e5-6fde-486e-83ef-467d09e82ea6" providerId="AD" clId="Web-{88FC2CFF-C4EC-465B-894E-9C2B9E7099D7}" dt="2020-11-04T12:32:09.299" v="16" actId="20577"/>
          <ac:spMkLst>
            <pc:docMk/>
            <pc:sldMk cId="1758803796" sldId="258"/>
            <ac:spMk id="3" creationId="{C700EC0B-3D86-4FDF-8FF7-97845C0DDF6E}"/>
          </ac:spMkLst>
        </pc:spChg>
      </pc:sldChg>
    </pc:docChg>
  </pc:docChgLst>
  <pc:docChgLst>
    <pc:chgData name="Maksym Trzebiński" userId="S::mtrz847@zsksosnowiec.onmicrosoft.com::153dc868-d082-442a-b8c6-060b3f8aa71d" providerId="AD" clId="Web-{18930E1A-4840-4990-9C08-142DBEF15C29}"/>
    <pc:docChg chg="modSld">
      <pc:chgData name="Maksym Trzebiński" userId="S::mtrz847@zsksosnowiec.onmicrosoft.com::153dc868-d082-442a-b8c6-060b3f8aa71d" providerId="AD" clId="Web-{18930E1A-4840-4990-9C08-142DBEF15C29}" dt="2020-11-01T15:54:02.004" v="4" actId="14100"/>
      <pc:docMkLst>
        <pc:docMk/>
      </pc:docMkLst>
      <pc:sldChg chg="modSp">
        <pc:chgData name="Maksym Trzebiński" userId="S::mtrz847@zsksosnowiec.onmicrosoft.com::153dc868-d082-442a-b8c6-060b3f8aa71d" providerId="AD" clId="Web-{18930E1A-4840-4990-9C08-142DBEF15C29}" dt="2020-11-01T15:54:02.004" v="4" actId="14100"/>
        <pc:sldMkLst>
          <pc:docMk/>
          <pc:sldMk cId="2188480298" sldId="260"/>
        </pc:sldMkLst>
        <pc:picChg chg="mod">
          <ac:chgData name="Maksym Trzebiński" userId="S::mtrz847@zsksosnowiec.onmicrosoft.com::153dc868-d082-442a-b8c6-060b3f8aa71d" providerId="AD" clId="Web-{18930E1A-4840-4990-9C08-142DBEF15C29}" dt="2020-11-01T15:54:02.004" v="4" actId="14100"/>
          <ac:picMkLst>
            <pc:docMk/>
            <pc:sldMk cId="2188480298" sldId="260"/>
            <ac:picMk id="4" creationId="{3F98B30B-13CF-45FC-97F9-27DE80F2427D}"/>
          </ac:picMkLst>
        </pc:picChg>
      </pc:sldChg>
      <pc:sldChg chg="addSp delSp modSp">
        <pc:chgData name="Maksym Trzebiński" userId="S::mtrz847@zsksosnowiec.onmicrosoft.com::153dc868-d082-442a-b8c6-060b3f8aa71d" providerId="AD" clId="Web-{18930E1A-4840-4990-9C08-142DBEF15C29}" dt="2020-11-01T15:53:27.707" v="2" actId="1076"/>
        <pc:sldMkLst>
          <pc:docMk/>
          <pc:sldMk cId="720092365" sldId="263"/>
        </pc:sldMkLst>
        <pc:picChg chg="del">
          <ac:chgData name="Maksym Trzebiński" userId="S::mtrz847@zsksosnowiec.onmicrosoft.com::153dc868-d082-442a-b8c6-060b3f8aa71d" providerId="AD" clId="Web-{18930E1A-4840-4990-9C08-142DBEF15C29}" dt="2020-11-01T15:53:08.253" v="0"/>
          <ac:picMkLst>
            <pc:docMk/>
            <pc:sldMk cId="720092365" sldId="263"/>
            <ac:picMk id="3" creationId="{D00BC808-73E1-489D-BB90-CEFC8610F5D9}"/>
          </ac:picMkLst>
        </pc:picChg>
        <pc:picChg chg="add mod">
          <ac:chgData name="Maksym Trzebiński" userId="S::mtrz847@zsksosnowiec.onmicrosoft.com::153dc868-d082-442a-b8c6-060b3f8aa71d" providerId="AD" clId="Web-{18930E1A-4840-4990-9C08-142DBEF15C29}" dt="2020-11-01T15:53:27.707" v="2" actId="1076"/>
          <ac:picMkLst>
            <pc:docMk/>
            <pc:sldMk cId="720092365" sldId="263"/>
            <ac:picMk id="4" creationId="{EE8E6539-4177-400F-B494-F5C39C2264DA}"/>
          </ac:picMkLst>
        </pc:picChg>
      </pc:sldChg>
    </pc:docChg>
  </pc:docChgLst>
  <pc:docChgLst>
    <pc:chgData name="Maksym Trzebiński" userId="S::mtrz847@zsksosnowiec.onmicrosoft.com::153dc868-d082-442a-b8c6-060b3f8aa71d" providerId="AD" clId="Web-{DB590453-71B3-4688-8F13-C6A03F89EEDB}"/>
    <pc:docChg chg="modSld">
      <pc:chgData name="Maksym Trzebiński" userId="S::mtrz847@zsksosnowiec.onmicrosoft.com::153dc868-d082-442a-b8c6-060b3f8aa71d" providerId="AD" clId="Web-{DB590453-71B3-4688-8F13-C6A03F89EEDB}" dt="2020-11-01T15:50:22.001" v="0"/>
      <pc:docMkLst>
        <pc:docMk/>
      </pc:docMkLst>
      <pc:sldChg chg="addSp modSp">
        <pc:chgData name="Maksym Trzebiński" userId="S::mtrz847@zsksosnowiec.onmicrosoft.com::153dc868-d082-442a-b8c6-060b3f8aa71d" providerId="AD" clId="Web-{DB590453-71B3-4688-8F13-C6A03F89EEDB}" dt="2020-11-01T15:50:22.001" v="0"/>
        <pc:sldMkLst>
          <pc:docMk/>
          <pc:sldMk cId="2188480298" sldId="260"/>
        </pc:sldMkLst>
        <pc:picChg chg="add mod">
          <ac:chgData name="Maksym Trzebiński" userId="S::mtrz847@zsksosnowiec.onmicrosoft.com::153dc868-d082-442a-b8c6-060b3f8aa71d" providerId="AD" clId="Web-{DB590453-71B3-4688-8F13-C6A03F89EEDB}" dt="2020-11-01T15:50:22.001" v="0"/>
          <ac:picMkLst>
            <pc:docMk/>
            <pc:sldMk cId="2188480298" sldId="260"/>
            <ac:picMk id="4" creationId="{3F98B30B-13CF-45FC-97F9-27DE80F2427D}"/>
          </ac:picMkLst>
        </pc:picChg>
      </pc:sldChg>
    </pc:docChg>
  </pc:docChgLst>
  <pc:docChgLst>
    <pc:chgData name="Karolina Tkaczyk" userId="S::ktka863@zsksosnowiec.onmicrosoft.com::20e8c293-bae1-4bfd-8276-8de685e1d7c8" providerId="AD" clId="Web-{55B8017B-8931-4365-91C8-220255D5188D}"/>
    <pc:docChg chg="modSld">
      <pc:chgData name="Karolina Tkaczyk" userId="S::ktka863@zsksosnowiec.onmicrosoft.com::20e8c293-bae1-4bfd-8276-8de685e1d7c8" providerId="AD" clId="Web-{55B8017B-8931-4365-91C8-220255D5188D}" dt="2020-11-04T14:21:44.702" v="5" actId="20577"/>
      <pc:docMkLst>
        <pc:docMk/>
      </pc:docMkLst>
      <pc:sldChg chg="modSp">
        <pc:chgData name="Karolina Tkaczyk" userId="S::ktka863@zsksosnowiec.onmicrosoft.com::20e8c293-bae1-4bfd-8276-8de685e1d7c8" providerId="AD" clId="Web-{55B8017B-8931-4365-91C8-220255D5188D}" dt="2020-11-04T14:21:44.687" v="4" actId="20577"/>
        <pc:sldMkLst>
          <pc:docMk/>
          <pc:sldMk cId="1758803796" sldId="258"/>
        </pc:sldMkLst>
        <pc:spChg chg="mod">
          <ac:chgData name="Karolina Tkaczyk" userId="S::ktka863@zsksosnowiec.onmicrosoft.com::20e8c293-bae1-4bfd-8276-8de685e1d7c8" providerId="AD" clId="Web-{55B8017B-8931-4365-91C8-220255D5188D}" dt="2020-11-04T14:21:44.687" v="4" actId="20577"/>
          <ac:spMkLst>
            <pc:docMk/>
            <pc:sldMk cId="1758803796" sldId="258"/>
            <ac:spMk id="3" creationId="{C700EC0B-3D86-4FDF-8FF7-97845C0DDF6E}"/>
          </ac:spMkLst>
        </pc:spChg>
      </pc:sldChg>
    </pc:docChg>
  </pc:docChgLst>
  <pc:docChgLst>
    <pc:chgData name="Maksym Trzebiński" userId="S::mtrz847@zsksosnowiec.onmicrosoft.com::153dc868-d082-442a-b8c6-060b3f8aa71d" providerId="AD" clId="Web-{646C9C68-F3A8-475B-9DBC-75A637D8E9BA}"/>
    <pc:docChg chg="modSld">
      <pc:chgData name="Maksym Trzebiński" userId="S::mtrz847@zsksosnowiec.onmicrosoft.com::153dc868-d082-442a-b8c6-060b3f8aa71d" providerId="AD" clId="Web-{646C9C68-F3A8-475B-9DBC-75A637D8E9BA}" dt="2020-11-02T16:43:20.165" v="0"/>
      <pc:docMkLst>
        <pc:docMk/>
      </pc:docMkLst>
      <pc:sldChg chg="modTransition">
        <pc:chgData name="Maksym Trzebiński" userId="S::mtrz847@zsksosnowiec.onmicrosoft.com::153dc868-d082-442a-b8c6-060b3f8aa71d" providerId="AD" clId="Web-{646C9C68-F3A8-475B-9DBC-75A637D8E9BA}" dt="2020-11-02T16:43:20.165" v="0"/>
        <pc:sldMkLst>
          <pc:docMk/>
          <pc:sldMk cId="3295883159" sldId="282"/>
        </pc:sldMkLst>
      </pc:sldChg>
    </pc:docChg>
  </pc:docChgLst>
  <pc:docChgLst>
    <pc:chgData name="Maksym Trzebiński" userId="S::mtrz847@zsksosnowiec.onmicrosoft.com::153dc868-d082-442a-b8c6-060b3f8aa71d" providerId="AD" clId="Web-{988F2767-94E3-4ABC-8069-5C553B711369}"/>
    <pc:docChg chg="modSld">
      <pc:chgData name="Maksym Trzebiński" userId="S::mtrz847@zsksosnowiec.onmicrosoft.com::153dc868-d082-442a-b8c6-060b3f8aa71d" providerId="AD" clId="Web-{988F2767-94E3-4ABC-8069-5C553B711369}" dt="2020-11-01T15:51:35.877" v="7" actId="14100"/>
      <pc:docMkLst>
        <pc:docMk/>
      </pc:docMkLst>
      <pc:sldChg chg="addSp delSp modSp mod setBg">
        <pc:chgData name="Maksym Trzebiński" userId="S::mtrz847@zsksosnowiec.onmicrosoft.com::153dc868-d082-442a-b8c6-060b3f8aa71d" providerId="AD" clId="Web-{988F2767-94E3-4ABC-8069-5C553B711369}" dt="2020-11-01T15:51:35.877" v="7" actId="14100"/>
        <pc:sldMkLst>
          <pc:docMk/>
          <pc:sldMk cId="720092365" sldId="263"/>
        </pc:sldMkLst>
        <pc:spChg chg="mod">
          <ac:chgData name="Maksym Trzebiński" userId="S::mtrz847@zsksosnowiec.onmicrosoft.com::153dc868-d082-442a-b8c6-060b3f8aa71d" providerId="AD" clId="Web-{988F2767-94E3-4ABC-8069-5C553B711369}" dt="2020-11-01T15:51:26.924" v="5"/>
          <ac:spMkLst>
            <pc:docMk/>
            <pc:sldMk cId="720092365" sldId="263"/>
            <ac:spMk id="2" creationId="{B8BFFC7B-9953-40C9-89F4-849939557FDB}"/>
          </ac:spMkLst>
        </pc:spChg>
        <pc:spChg chg="mod ord">
          <ac:chgData name="Maksym Trzebiński" userId="S::mtrz847@zsksosnowiec.onmicrosoft.com::153dc868-d082-442a-b8c6-060b3f8aa71d" providerId="AD" clId="Web-{988F2767-94E3-4ABC-8069-5C553B711369}" dt="2020-11-01T15:51:26.924" v="5"/>
          <ac:spMkLst>
            <pc:docMk/>
            <pc:sldMk cId="720092365" sldId="263"/>
            <ac:spMk id="6" creationId="{37FA8EB8-045E-43B8-80FB-2ED35163CFA2}"/>
          </ac:spMkLst>
        </pc:spChg>
        <pc:spChg chg="add del">
          <ac:chgData name="Maksym Trzebiński" userId="S::mtrz847@zsksosnowiec.onmicrosoft.com::153dc868-d082-442a-b8c6-060b3f8aa71d" providerId="AD" clId="Web-{988F2767-94E3-4ABC-8069-5C553B711369}" dt="2020-11-01T15:51:26.924" v="4"/>
          <ac:spMkLst>
            <pc:docMk/>
            <pc:sldMk cId="720092365" sldId="263"/>
            <ac:spMk id="8" creationId="{D5851415-CF4E-4C41-9E36-04E444B517EB}"/>
          </ac:spMkLst>
        </pc:spChg>
        <pc:spChg chg="add del">
          <ac:chgData name="Maksym Trzebiński" userId="S::mtrz847@zsksosnowiec.onmicrosoft.com::153dc868-d082-442a-b8c6-060b3f8aa71d" providerId="AD" clId="Web-{988F2767-94E3-4ABC-8069-5C553B711369}" dt="2020-11-01T15:51:26.924" v="4"/>
          <ac:spMkLst>
            <pc:docMk/>
            <pc:sldMk cId="720092365" sldId="263"/>
            <ac:spMk id="9" creationId="{4B516B89-DEA0-4832-8C56-F048168DAD88}"/>
          </ac:spMkLst>
        </pc:spChg>
        <pc:spChg chg="add del">
          <ac:chgData name="Maksym Trzebiński" userId="S::mtrz847@zsksosnowiec.onmicrosoft.com::153dc868-d082-442a-b8c6-060b3f8aa71d" providerId="AD" clId="Web-{988F2767-94E3-4ABC-8069-5C553B711369}" dt="2020-11-01T15:51:26.924" v="4"/>
          <ac:spMkLst>
            <pc:docMk/>
            <pc:sldMk cId="720092365" sldId="263"/>
            <ac:spMk id="10" creationId="{3EA2D33E-BAA2-467B-80B0-8887D9A99FBE}"/>
          </ac:spMkLst>
        </pc:spChg>
        <pc:spChg chg="add del">
          <ac:chgData name="Maksym Trzebiński" userId="S::mtrz847@zsksosnowiec.onmicrosoft.com::153dc868-d082-442a-b8c6-060b3f8aa71d" providerId="AD" clId="Web-{988F2767-94E3-4ABC-8069-5C553B711369}" dt="2020-11-01T15:51:15.658" v="2"/>
          <ac:spMkLst>
            <pc:docMk/>
            <pc:sldMk cId="720092365" sldId="263"/>
            <ac:spMk id="11" creationId="{B6EE7E08-B389-43E5-B019-1B0A8ACBBD93}"/>
          </ac:spMkLst>
        </pc:spChg>
        <pc:spChg chg="add">
          <ac:chgData name="Maksym Trzebiński" userId="S::mtrz847@zsksosnowiec.onmicrosoft.com::153dc868-d082-442a-b8c6-060b3f8aa71d" providerId="AD" clId="Web-{988F2767-94E3-4ABC-8069-5C553B711369}" dt="2020-11-01T15:51:26.924" v="5"/>
          <ac:spMkLst>
            <pc:docMk/>
            <pc:sldMk cId="720092365" sldId="263"/>
            <ac:spMk id="12" creationId="{0BBB6B01-5B73-410C-B70E-8CF2FA470D11}"/>
          </ac:spMkLst>
        </pc:spChg>
        <pc:spChg chg="add del">
          <ac:chgData name="Maksym Trzebiński" userId="S::mtrz847@zsksosnowiec.onmicrosoft.com::153dc868-d082-442a-b8c6-060b3f8aa71d" providerId="AD" clId="Web-{988F2767-94E3-4ABC-8069-5C553B711369}" dt="2020-11-01T15:51:15.658" v="2"/>
          <ac:spMkLst>
            <pc:docMk/>
            <pc:sldMk cId="720092365" sldId="263"/>
            <ac:spMk id="13" creationId="{E60D94A5-8A09-4BAB-8F7C-69BC34C54DDE}"/>
          </ac:spMkLst>
        </pc:spChg>
        <pc:spChg chg="add">
          <ac:chgData name="Maksym Trzebiński" userId="S::mtrz847@zsksosnowiec.onmicrosoft.com::153dc868-d082-442a-b8c6-060b3f8aa71d" providerId="AD" clId="Web-{988F2767-94E3-4ABC-8069-5C553B711369}" dt="2020-11-01T15:51:26.924" v="5"/>
          <ac:spMkLst>
            <pc:docMk/>
            <pc:sldMk cId="720092365" sldId="263"/>
            <ac:spMk id="14" creationId="{8712F587-12D0-435C-8E3F-F44C36EE71B8}"/>
          </ac:spMkLst>
        </pc:spChg>
        <pc:spChg chg="add del">
          <ac:chgData name="Maksym Trzebiński" userId="S::mtrz847@zsksosnowiec.onmicrosoft.com::153dc868-d082-442a-b8c6-060b3f8aa71d" providerId="AD" clId="Web-{988F2767-94E3-4ABC-8069-5C553B711369}" dt="2020-11-01T15:51:15.658" v="2"/>
          <ac:spMkLst>
            <pc:docMk/>
            <pc:sldMk cId="720092365" sldId="263"/>
            <ac:spMk id="15" creationId="{7A1AE32B-3A6E-4C5E-8FEB-73861B9A26B5}"/>
          </ac:spMkLst>
        </pc:spChg>
        <pc:spChg chg="add del">
          <ac:chgData name="Maksym Trzebiński" userId="S::mtrz847@zsksosnowiec.onmicrosoft.com::153dc868-d082-442a-b8c6-060b3f8aa71d" providerId="AD" clId="Web-{988F2767-94E3-4ABC-8069-5C553B711369}" dt="2020-11-01T15:51:26.924" v="4"/>
          <ac:spMkLst>
            <pc:docMk/>
            <pc:sldMk cId="720092365" sldId="263"/>
            <ac:spMk id="17" creationId="{6067C508-2065-42E3-98D2-F3A9B8339BA0}"/>
          </ac:spMkLst>
        </pc:spChg>
        <pc:picChg chg="add mod ord">
          <ac:chgData name="Maksym Trzebiński" userId="S::mtrz847@zsksosnowiec.onmicrosoft.com::153dc868-d082-442a-b8c6-060b3f8aa71d" providerId="AD" clId="Web-{988F2767-94E3-4ABC-8069-5C553B711369}" dt="2020-11-01T15:51:35.877" v="7" actId="14100"/>
          <ac:picMkLst>
            <pc:docMk/>
            <pc:sldMk cId="720092365" sldId="263"/>
            <ac:picMk id="3" creationId="{D00BC808-73E1-489D-BB90-CEFC8610F5D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11/7/2020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82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0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6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6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02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0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65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2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83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11/7/2020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4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183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1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7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3Nn_2sAnR4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7MSG4Q-4as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GK4lPV1xHo?feature=oembed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Plik:Second_Partition_of_Poland_share.PNG" TargetMode="External"/><Relationship Id="rId13" Type="http://schemas.openxmlformats.org/officeDocument/2006/relationships/hyperlink" Target="https://dzieje.pl/aktualnosci/100-lat-temu-wybuchlo-i-powstanie-slaskie" TargetMode="External"/><Relationship Id="rId18" Type="http://schemas.openxmlformats.org/officeDocument/2006/relationships/hyperlink" Target="https://www.studocu.com/pl/document/liceum-ogolnoksztalcace/3-klasa-historia/inne/powstanie-krakowskie-krotka-notatka-o-powstaniu-krakowskim/8958550/view" TargetMode="External"/><Relationship Id="rId3" Type="http://schemas.openxmlformats.org/officeDocument/2006/relationships/hyperlink" Target="https://dziennikbaltycki.pl/godlo-polski-jak-powstalo-co-sie-na-nim-znajduje-czego-symbolem-jest-polskie-godlo-panstwowe/ga/c1-14558399/zd/39839899" TargetMode="External"/><Relationship Id="rId7" Type="http://schemas.openxmlformats.org/officeDocument/2006/relationships/hyperlink" Target="https://www.szkolnictwo.pl/szukaj,II_rozbi&#243;r_Polski" TargetMode="External"/><Relationship Id="rId12" Type="http://schemas.openxmlformats.org/officeDocument/2006/relationships/hyperlink" Target="https://pl.wikipedia.org/wiki/Akt_5_listopada#Reakcje_pa&#324;stw_Ententy_i_Stan&#243;w_Zjednoczonych" TargetMode="External"/><Relationship Id="rId17" Type="http://schemas.openxmlformats.org/officeDocument/2006/relationships/hyperlink" Target="https://www.smartage.pl/odzyskanie-niepodleglosci-przez-polske-w-1918-roku/" TargetMode="External"/><Relationship Id="rId2" Type="http://schemas.openxmlformats.org/officeDocument/2006/relationships/hyperlink" Target="https://pl.wikipedia.org/wiki/Niepodleg&#322;o&#347;&#263;" TargetMode="External"/><Relationship Id="rId16" Type="http://schemas.openxmlformats.org/officeDocument/2006/relationships/hyperlink" Target="https://www.google.com/url?sa=i&amp;url=https%3A%2F%2Fculture.pl%2Fpl%2Fdzielo%2Fignacy-jan-paderewski-manru&amp;psig=AOvVaw21FNWmNeSIcs3pYIEmi2ia&amp;ust=1604422063163000&amp;source=images&amp;cd=vfe&amp;ved=0CAIQjRxqFwoTCLD2pI6o5OwCFQAAAAAdAAAAABA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I_rozbi&#243;r_Polski" TargetMode="External"/><Relationship Id="rId11" Type="http://schemas.openxmlformats.org/officeDocument/2006/relationships/hyperlink" Target="https://bliskopolski.pl/historia-polski/powstania-slaskie/krotko/" TargetMode="External"/><Relationship Id="rId5" Type="http://schemas.openxmlformats.org/officeDocument/2006/relationships/hyperlink" Target="https://pl.wikipedia.org/wiki/Plik:First_Partition_of_Poland_share.PNG" TargetMode="External"/><Relationship Id="rId15" Type="http://schemas.openxmlformats.org/officeDocument/2006/relationships/hyperlink" Target="https://encyklopedia.pwn.pl/haslo/Wilsona-14-punktow;3996427.html" TargetMode="External"/><Relationship Id="rId10" Type="http://schemas.openxmlformats.org/officeDocument/2006/relationships/hyperlink" Target="https://brainly.pl/zadanie/10164721" TargetMode="External"/><Relationship Id="rId19" Type="http://schemas.openxmlformats.org/officeDocument/2006/relationships/hyperlink" Target="https://www.youtube.com/watch?v=13Nn_2sAnR4" TargetMode="External"/><Relationship Id="rId4" Type="http://schemas.openxmlformats.org/officeDocument/2006/relationships/hyperlink" Target="https://www.prezydent.pl/aktualnosci/rocznica-niepodleglosci/" TargetMode="External"/><Relationship Id="rId9" Type="http://schemas.openxmlformats.org/officeDocument/2006/relationships/hyperlink" Target="https://lekcjehistorii.pl/index.php/2017/01/05/powstanie-listopadowe-1830-1831/" TargetMode="External"/><Relationship Id="rId14" Type="http://schemas.openxmlformats.org/officeDocument/2006/relationships/hyperlink" Target="https://pl.wikipedia.org/wiki/Roman_Dmowski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Obraz 95" descr="Obraz zawierający osoba, mężczyzna, odzież, zdjęcie&#10;&#10;Opis wygenerowany automatycznie">
            <a:extLst>
              <a:ext uri="{FF2B5EF4-FFF2-40B4-BE49-F238E27FC236}">
                <a16:creationId xmlns:a16="http://schemas.microsoft.com/office/drawing/2014/main" id="{05680EE8-BB4B-47E1-A2D2-C537F042A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-7086" y="-302"/>
            <a:ext cx="12192000" cy="6857988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72723" y="4956811"/>
            <a:ext cx="11439414" cy="897439"/>
          </a:xfrm>
        </p:spPr>
        <p:txBody>
          <a:bodyPr>
            <a:normAutofit/>
          </a:bodyPr>
          <a:lstStyle/>
          <a:p>
            <a:r>
              <a:rPr lang="pl-PL" sz="4400">
                <a:solidFill>
                  <a:srgbClr val="FF0000"/>
                </a:solidFill>
                <a:latin typeface="Yu Gothic Medium"/>
                <a:ea typeface="Yu Gothic Medium"/>
                <a:cs typeface="Calibri Light"/>
              </a:rPr>
              <a:t>Wielka Gra o Niepodległość</a:t>
            </a:r>
            <a:endParaRPr lang="pl-PL" sz="4400">
              <a:solidFill>
                <a:srgbClr val="FF0000"/>
              </a:solidFill>
              <a:latin typeface="Yu Gothic Medium"/>
              <a:ea typeface="Yu Gothic Medium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64275" y="5783001"/>
            <a:ext cx="10656310" cy="42596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tx1"/>
                </a:solidFill>
                <a:cs typeface="Calibri"/>
              </a:rPr>
              <a:t>Basia Tomala i Maksym Trzebiński 2B' Profil Humanistyczny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9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budynek, zewnętrzne, ulica, narysowane&#10;&#10;Opis wygenerowany automatycznie">
            <a:extLst>
              <a:ext uri="{FF2B5EF4-FFF2-40B4-BE49-F238E27FC236}">
                <a16:creationId xmlns:a16="http://schemas.microsoft.com/office/drawing/2014/main" id="{E41DCD1E-0A52-479C-AD48-C28CAEC72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977" b="44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C967246-D4D2-421C-B434-D8A05A37F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pl-PL" b="0">
                <a:latin typeface="Arial"/>
                <a:cs typeface="Arial"/>
              </a:rPr>
              <a:t>DROGA DO </a:t>
            </a:r>
            <a:r>
              <a:rPr lang="pl-PL" b="0">
                <a:latin typeface="Arial"/>
                <a:ea typeface="+mj-lt"/>
                <a:cs typeface="+mj-lt"/>
              </a:rPr>
              <a:t>NIEPODLEGŁOŚCI</a:t>
            </a:r>
            <a:br>
              <a:rPr lang="pl-PL">
                <a:ea typeface="+mj-lt"/>
                <a:cs typeface="+mj-lt"/>
              </a:rPr>
            </a:br>
            <a:r>
              <a:rPr lang="pl-PL" b="0">
                <a:latin typeface="Arial"/>
                <a:cs typeface="Arial"/>
              </a:rPr>
              <a:t>POWSTANIE LISTOPADOWE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2C0ECB-A765-4EE5-B83D-E110A4C0E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0298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1800">
                <a:ea typeface="+mn-lt"/>
                <a:cs typeface="+mn-lt"/>
              </a:rPr>
              <a:t>29/30 XI 1830 “Noc Listopadowa” (nieudana próba aresztowania wielkiego księcia Konstantego przez Sprzysiężenie Podchorążych, przejęcie Arsenału przez ludność Warszawy, wycofanie wojsk rosyjskich z Warszawy)</a:t>
            </a:r>
            <a:br>
              <a:rPr lang="pl-PL" sz="180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– od stycznia 1831 r. regularna wojna między armią polską i rosyjską (Rosja zaatakowała w odpowiedzi na uchwałę sejmu o detronizacji cara)</a:t>
            </a:r>
            <a:br>
              <a:rPr lang="pl-PL" sz="180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– najkrwawsza bitwa – Olszynka Grochowska (II 1831: udana obrona Warszawy przed rosyjskim szturmem; 17 tys. ofiar obu stron)</a:t>
            </a:r>
            <a:br>
              <a:rPr lang="pl-PL" sz="180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– walki toczyły się też na ziemiach wcielonych do Rosji (Litwa – m.in. oddział partyzancki Emilii Plater)</a:t>
            </a:r>
            <a:br>
              <a:rPr lang="pl-PL" sz="180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– główni dowódcy: Józef Chłopicki, Jan Skrzynecki </a:t>
            </a:r>
            <a:endParaRPr lang="pl-PL"/>
          </a:p>
          <a:p>
            <a:pPr marL="0" indent="0">
              <a:lnSpc>
                <a:spcPct val="100000"/>
              </a:lnSpc>
              <a:buClr>
                <a:srgbClr val="262626"/>
              </a:buClr>
              <a:buNone/>
            </a:pPr>
            <a:r>
              <a:rPr lang="pl-PL" sz="1800">
                <a:ea typeface="+mn-lt"/>
                <a:cs typeface="+mn-lt"/>
              </a:rPr>
              <a:t>– początkowe sukcesy armii polskiej (Wawer, Dębe Wielkie, </a:t>
            </a:r>
            <a:r>
              <a:rPr lang="pl-PL" sz="1800" err="1">
                <a:ea typeface="+mn-lt"/>
                <a:cs typeface="+mn-lt"/>
              </a:rPr>
              <a:t>Iganie</a:t>
            </a:r>
            <a:r>
              <a:rPr lang="pl-PL" sz="1800">
                <a:ea typeface="+mn-lt"/>
                <a:cs typeface="+mn-lt"/>
              </a:rPr>
              <a:t>) zaprzepaszczone przez nieudolność polityków i niewiarę generałów w zwycięstwo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1800">
                <a:ea typeface="+mn-lt"/>
                <a:cs typeface="+mn-lt"/>
              </a:rPr>
              <a:t> – przełom – V 1831 klęska wojsk polskich pod Ostrołęką, IX 1831 rosyjski szturm Woli i zajęcie Warszawy</a:t>
            </a:r>
            <a:endParaRPr lang="pl-PL" sz="1800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837131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zdjęcie, stare, mężczyzna, stojące&#10;&#10;Opis wygenerowany automatycznie">
            <a:extLst>
              <a:ext uri="{FF2B5EF4-FFF2-40B4-BE49-F238E27FC236}">
                <a16:creationId xmlns:a16="http://schemas.microsoft.com/office/drawing/2014/main" id="{8A2CD59E-805E-4AF5-A39D-98FE66E743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67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61787D3-9069-45BD-8E8B-F71B2B2D7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61" y="462336"/>
            <a:ext cx="10058400" cy="1371600"/>
          </a:xfrm>
        </p:spPr>
        <p:txBody>
          <a:bodyPr>
            <a:normAutofit/>
          </a:bodyPr>
          <a:lstStyle/>
          <a:p>
            <a:r>
              <a:rPr lang="pl-PL" b="0">
                <a:latin typeface="Arial"/>
                <a:cs typeface="Arial"/>
              </a:rPr>
              <a:t>DROGA DO NIEPODLEGŁOŚCI</a:t>
            </a:r>
            <a:br>
              <a:rPr lang="pl-PL" b="0">
                <a:latin typeface="Arial"/>
              </a:rPr>
            </a:br>
            <a:r>
              <a:rPr lang="pl-PL" b="0">
                <a:latin typeface="Arial"/>
                <a:cs typeface="Arial"/>
              </a:rPr>
              <a:t>POWSTANIE KRAKOWSKIE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F913A2-1963-4EC6-8EE7-A0E8C4694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961" y="1660668"/>
            <a:ext cx="10058400" cy="393975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1800">
                <a:ea typeface="+mn-lt"/>
                <a:cs typeface="+mn-lt"/>
              </a:rPr>
              <a:t>Powstanie krakowskie było ruchem zbrojnym w 1846 r. w Wolnym Mieście Krakowie, które miało być częścią ogólnonarodowego powstania. Trójzaborowe powstanie było planowane przez TDP, ale kiedy decyzja o nim zapadła nie porozumiano się z emisariuszami tego stronnictwa. Pośrednią przyczyną wybuchu było niepowodzenie w doprowadzeniu do powstania we wszystkich trzech zaborach, a przyczyną bezpośrednią wkroczenie wojsk austriackich do Krakowa , co wywołało wzrost napięcia i zaktywizowało żarliwych patriotów. Na początku doszło do nieudanej próby akcji powstańczej w okolicach Tarnowa i Krakowa. Rozpoczęła się tzw. rabacja galicyjska, polegająca na mordzie szlachty przez chłopstwo. Austriacy pozwolili na ten pogrom i nawet płacili za zabitych. Następnie armia  austriacka wycofała się z Krakowa, a w mieście powstał Rząd Narodowy Rzeczpospolitej Polskiej, który ogłosił Manifest wzywający do walki. Rząd postulował wiele reform społecznych, w tym uwłaszczenie chłopów, uposażenie w ziemie bezrolnych czy podwyższenie płac. Wkrótce dyktatorem powstania został </a:t>
            </a:r>
            <a:r>
              <a:rPr lang="pl-PL" sz="1800" err="1">
                <a:ea typeface="+mn-lt"/>
                <a:cs typeface="+mn-lt"/>
              </a:rPr>
              <a:t>Tyssowski</a:t>
            </a:r>
            <a:r>
              <a:rPr lang="pl-PL" sz="1800">
                <a:ea typeface="+mn-lt"/>
                <a:cs typeface="+mn-lt"/>
              </a:rPr>
              <a:t>, a jego sekretarzem Edward Dembowski, który zmarł niedługo po tym. </a:t>
            </a:r>
            <a:r>
              <a:rPr lang="pl-PL" sz="1800" err="1">
                <a:ea typeface="+mn-lt"/>
                <a:cs typeface="+mn-lt"/>
              </a:rPr>
              <a:t>Tyssowski</a:t>
            </a:r>
            <a:r>
              <a:rPr lang="pl-PL" sz="1800">
                <a:ea typeface="+mn-lt"/>
                <a:cs typeface="+mn-lt"/>
              </a:rPr>
              <a:t> natomiast zrezygnował z funkcji i opuścił Kraków. Powstanie zostało zlikwidowane zaledwie w 9 dni. Przyniosło to kres Rzeczpospolitej Krakowskiej, która została włączona do Austrii jako Wielkie Księstwo Krakowskie. </a:t>
            </a:r>
            <a:endParaRPr lang="pl-PL" sz="1800"/>
          </a:p>
          <a:p>
            <a:pPr>
              <a:buClr>
                <a:srgbClr val="262626"/>
              </a:buClr>
            </a:pPr>
            <a:endParaRPr lang="pl-PL"/>
          </a:p>
          <a:p>
            <a:pPr>
              <a:buClr>
                <a:srgbClr val="262626"/>
              </a:buClr>
            </a:pPr>
            <a:endParaRPr lang="pl-P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28D4199-0846-47D5-AF4B-A620CB7E5E94}"/>
              </a:ext>
            </a:extLst>
          </p:cNvPr>
          <p:cNvSpPr txBox="1"/>
          <p:nvPr/>
        </p:nvSpPr>
        <p:spPr>
          <a:xfrm rot="-10800000" flipV="1">
            <a:off x="9103775" y="5970536"/>
            <a:ext cx="30882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pl-PL">
                <a:ea typeface="+mn-lt"/>
                <a:cs typeface="+mn-lt"/>
              </a:rPr>
              <a:t>Edward Dembowski na czele procesji z 27 lutego 1846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584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5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zewnętrzne, trawa, zdjęcie, grupa&#10;&#10;Opis wygenerowany automatycznie">
            <a:extLst>
              <a:ext uri="{FF2B5EF4-FFF2-40B4-BE49-F238E27FC236}">
                <a16:creationId xmlns:a16="http://schemas.microsoft.com/office/drawing/2014/main" id="{07F64CA7-7A9C-43D8-9A09-FEA16B0F9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82CB6A1-AC21-4EBC-B010-013109FB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pl-PL" b="0">
                <a:latin typeface="Arial"/>
                <a:cs typeface="Arial"/>
              </a:rPr>
              <a:t>DROGA DO NIEPODLEGŁOŚCI</a:t>
            </a:r>
            <a:r>
              <a:rPr lang="pl-PL"/>
              <a:t> </a:t>
            </a:r>
            <a:br>
              <a:rPr lang="pl-PL"/>
            </a:br>
            <a:r>
              <a:rPr lang="pl-PL" b="0">
                <a:latin typeface="Arial"/>
                <a:cs typeface="Arial"/>
              </a:rPr>
              <a:t>POWSTANIE STYCZNIOWE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7BC6E5-45EC-421D-8351-043A0A81A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>
                <a:ea typeface="+mn-lt"/>
                <a:cs typeface="+mn-lt"/>
              </a:rPr>
              <a:t>– wybuchło 22 stycznia 1863</a:t>
            </a:r>
            <a:endParaRPr lang="pl-PL"/>
          </a:p>
          <a:p>
            <a:pPr marL="0" indent="0">
              <a:buNone/>
            </a:pPr>
            <a:r>
              <a:rPr lang="pl-PL" sz="1800">
                <a:ea typeface="+mn-lt"/>
                <a:cs typeface="+mn-lt"/>
              </a:rPr>
              <a:t>– wojna partyzancka (małe oddziały zw. partiami) – wiele potyczek, żadnej wielkiej bitwy</a:t>
            </a:r>
            <a:br>
              <a:rPr lang="pl-PL" sz="180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– niedostateczne uzbrojenie (broń myśliwska, potajemne zakupy za granicą, przekuwanie kos na sztorc w kuźniach powstańczych)</a:t>
            </a:r>
            <a:br>
              <a:rPr lang="pl-PL" sz="180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– polskie państwo podziemne (m.in. zbieranie podatków na cele powstańcze)</a:t>
            </a:r>
            <a:br>
              <a:rPr lang="pl-PL" sz="180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– polityczna koncepcja wspólnej walki Polaków, Litwinów i Rusinów z Rosją – symbolem władz trójdzielna pieczęć z polskim Orłem Białym, litewską Pogonią i św. Michałem symbolizującym Ruś)</a:t>
            </a:r>
            <a:br>
              <a:rPr lang="pl-PL" sz="180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– główni dowódcy: Ludwik Mierosławski, Marian Langiewicz, Romuald Traugutt </a:t>
            </a:r>
            <a:endParaRPr lang="pl-PL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1800">
                <a:ea typeface="+mn-lt"/>
                <a:cs typeface="+mn-lt"/>
              </a:rPr>
              <a:t> – Rosjanie zwalczali powstanie terrorem i odpowiedzialnością zbiorową ludności</a:t>
            </a:r>
            <a:endParaRPr lang="pl-PL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1800">
                <a:ea typeface="+mn-lt"/>
                <a:cs typeface="+mn-lt"/>
              </a:rPr>
              <a:t>Klęskę powstania przyspieszyło ogłoszenie przez cara uwłaszczenia chłopów, co spowodowało wycofanie ich poparcia dla powstania. Walki wygasły w X 1864 (dłużej działał tylko oddział ks. Brzóski na Podlasiu).</a:t>
            </a:r>
            <a:endParaRPr lang="pl-PL" sz="1800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EE99F32-49D2-4F17-9530-4399F76D1C7E}"/>
              </a:ext>
            </a:extLst>
          </p:cNvPr>
          <p:cNvSpPr txBox="1"/>
          <p:nvPr/>
        </p:nvSpPr>
        <p:spPr>
          <a:xfrm>
            <a:off x="8457010" y="5974555"/>
            <a:ext cx="367783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pl-PL"/>
              <a:t>Zdj. </a:t>
            </a:r>
            <a:r>
              <a:rPr lang="pl-PL">
                <a:ea typeface="+mn-lt"/>
                <a:cs typeface="+mn-lt"/>
              </a:rPr>
              <a:t>Oddział powstańczy Ignacego Drewnowskiego 1863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6916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9FBE23E-8ED0-47AD-B61F-275FE1A5E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pl-PL" b="0">
                <a:latin typeface="Arial"/>
                <a:cs typeface="Arial"/>
              </a:rPr>
              <a:t>ZMIANA SPOSOBU WALKI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A6173C-CFA3-4C4A-A24E-AC11E4C90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1300"/>
              <a:t>Po 3 nieudanych wcześniejszych powstaniach i</a:t>
            </a:r>
            <a:r>
              <a:rPr lang="pl-PL" sz="1300">
                <a:ea typeface="+mn-lt"/>
                <a:cs typeface="+mn-lt"/>
              </a:rPr>
              <a:t> upadku powstania styczniowego w 1864 r. oraz klęska Francji (uznawanej przez Polaków ze znaczną przesadą za sprzymierzeńca) w wojnie z Prusami w 1871 r. sprawiły, że sprawa polska przestała być problemem polityki międzynarodowej. Wydarzenia te usunęły w cień zwolenników powstańczej walki o niepodległość. Nastały czasy pozytywizmu. W działaniach Polaków zaczęła dominować praca organiczna, której celem był wszechstronny rozwój gospodarczy i likwidacja zacofania cywilizacyjnego ziem polskich. Jej uczestnicy byli zdecydowani trwać przy polskości oraz obronić i rozszerzać stan posiadania w sferze gospodarki i kultury, ale rezygnowali z walki o suwerenność. Najbardziej znanymi pozytywistami byli między innymi Jan Matejko, Henryk Sienkiewicz, Maria Konopnicka, Bolesław Prus, Władysław Rejmont, Hipolit Cegielski, czy Eliza Orzeszkowa. Następne pokolenie odrzuciło jednak apolityczne hasło pracy organicznej. W latach dziewięćdziesiątych XIX w. na ziemiach polskich zaczęły kształtować się nowoczesne ruchy ideowe, które z czasem stały się fundamentem polskiego życia politycznego: ruch socjalistyczny, narodowy, powstały nieco później w Galicji ruch ludowy oraz chrześcijańsko-demokratyczny na Śląsku. Działacze tych środowisk wywodzili się z młodej inteligencji polskiej nazwanej pokoleniem „niepokornych” – ponieważ nie zgadzali się na bierność wobec niewoli.</a:t>
            </a:r>
            <a:r>
              <a:rPr lang="pl-PL" sz="1300"/>
              <a:t> </a:t>
            </a:r>
          </a:p>
        </p:txBody>
      </p:sp>
      <p:pic>
        <p:nvPicPr>
          <p:cNvPr id="5" name="Obraz 5" descr="Obraz zawierający mężczyzna, zewnętrzne, osoba, siedzi&#10;&#10;Opis wygenerowany automatycznie">
            <a:extLst>
              <a:ext uri="{FF2B5EF4-FFF2-40B4-BE49-F238E27FC236}">
                <a16:creationId xmlns:a16="http://schemas.microsoft.com/office/drawing/2014/main" id="{BA619A7D-4FAE-43AF-9E4D-23DF0DC37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53" r="24359" b="-1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FB40512-01C4-4B84-9741-9EC33300D7D8}"/>
              </a:ext>
            </a:extLst>
          </p:cNvPr>
          <p:cNvSpPr txBox="1"/>
          <p:nvPr/>
        </p:nvSpPr>
        <p:spPr>
          <a:xfrm>
            <a:off x="10611464" y="6236109"/>
            <a:ext cx="137897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000">
                <a:solidFill>
                  <a:schemeClr val="bg1"/>
                </a:solidFill>
              </a:rPr>
              <a:t>Jan Matejko-Stańczyk</a:t>
            </a:r>
          </a:p>
        </p:txBody>
      </p:sp>
    </p:spTree>
    <p:extLst>
      <p:ext uri="{BB962C8B-B14F-4D97-AF65-F5344CB8AC3E}">
        <p14:creationId xmlns:p14="http://schemas.microsoft.com/office/powerpoint/2010/main" val="191909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88868B-7EAF-4518-8FCA-5EFC4EA35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62" y="642594"/>
            <a:ext cx="11320205" cy="1371600"/>
          </a:xfrm>
        </p:spPr>
        <p:txBody>
          <a:bodyPr/>
          <a:lstStyle/>
          <a:p>
            <a:r>
              <a:rPr lang="pl-PL" b="0">
                <a:latin typeface="Arial"/>
                <a:cs typeface="Arial"/>
              </a:rPr>
              <a:t>WSKRZESZENIE SPRAWY NIEPODLEGŁOŚCI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9C867B-CF2B-4306-91BD-138537994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/>
              <a:t>Zgodna polityka zaborców w końcu została przerwana w 1914 po 119 latach za sprawą I wojny światowej, która podzieliła Cesarstwo Niemieckie i Cesarstwo Austro-Węgierskie (Państwa Centralne) z Imperium Rosyjskim (Ententa). Coraz dłuższa i krwawsza wojna sprawiła że każdy żołnierz był na wagę złota więc Polacy stali się łatwym kąskiem do poboru dlatego zaborcy zaczęli działać. Jako pierwsi formalnie robiły to Państwa Centralne w 1916 wydając Akt 5 listopada, który obiecywał stworzenie samodzielnego państwa ale w nim nie określono granic przyszłego Królestwa Polskiego. Ententa na ten akt zareagowała błyskawicznie </a:t>
            </a:r>
            <a:r>
              <a:rPr lang="pl-PL" dirty="0">
                <a:ea typeface="+mn-lt"/>
                <a:cs typeface="+mn-lt"/>
              </a:rPr>
              <a:t>rząd rosyjski 15 listopada 1916 zaprotestował przeciw rozporządzaniu Królestwem Polskim przez okupantów oraz ponowił uroczyście przyrzeczenie stworzenia całej Polski złożonej z wszystkich ziem polskich, która po zakończeniu wojny będzie miała prawo z całą swobodą samodzielnie urządzić swoje życie narodowe, kulturalne i gospodarcze pod berłem panujących rosyjskich na zasadzie jedności państwowej. Oświadczenie te poparły Państwa Ententy, ale Polscy Ojcowie niepodległości: Józef Piłsudski, Roman Dmowski i Ignacy Jan Paderewski wiedzieli że stary ład świata obróci się w pył. Najpierw Rosja pogrąży się w Rewolucji Październikowej, a Niemcy i Austro-Węgry przegrają wojnę. Pomimo odmiennych charakterów łączył ich jeden cel Niepodległość Polski.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872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3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A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B3B9E7D4-6ECC-4E91-9EB6-552236761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9978" y="803063"/>
            <a:ext cx="8052044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6C01A6-1252-445D-AD44-98CABB20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pl-PL" b="0">
                <a:latin typeface="Arial"/>
                <a:cs typeface="Arial"/>
              </a:rPr>
              <a:t>Józef Piłsudski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09F340-8337-4AE8-B625-7D4C0AF16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821" y="2077023"/>
            <a:ext cx="6281928" cy="36960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dirty="0"/>
              <a:t>Wizja drogi Piłsudskiego do Niepodległości zakłada walkę zbrojną. Stworzy Legiony Polskie w oparciu o Austro-Węgry, które staną się kuźnią kadry wojskowej II Rzeczpospolitej Polskiej oraz militarnym argumentem w politycznej licytacji o niepodległość Polski. Józef Piłsudski widział Polskę jako Federacyjną i wielonarodową (koncepcja federacyjna). Osobowość jego łączy intuicję i żelazną konsekwencję z zamiłowaniem do metody faktów dokonanych.</a:t>
            </a:r>
          </a:p>
        </p:txBody>
      </p:sp>
      <p:pic>
        <p:nvPicPr>
          <p:cNvPr id="4" name="Obraz 4" descr="Obraz zawierający osoba, mężczyzna, wewnątrz, noszenie&#10;&#10;Opis wygenerowany automatycznie">
            <a:extLst>
              <a:ext uri="{FF2B5EF4-FFF2-40B4-BE49-F238E27FC236}">
                <a16:creationId xmlns:a16="http://schemas.microsoft.com/office/drawing/2014/main" id="{E41F9D92-B1A4-4A84-9280-A29D8BF65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0" r="16685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33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72B8585-5595-438B-A7A4-1A0BDC86C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pl-PL" b="0">
                <a:latin typeface="Arial"/>
                <a:cs typeface="Arial"/>
              </a:rPr>
              <a:t>Roman Dmowski</a:t>
            </a:r>
            <a:endParaRPr lang="pl-PL">
              <a:latin typeface="Arial"/>
              <a:cs typeface="Arial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AF01B2-EE77-4838-91DE-09BB90628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140778"/>
            <a:ext cx="6281928" cy="364845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pl-PL" sz="2000"/>
              <a:t>Patriota, myśliciel i pisarz polityczny. Uważa że Polska odzyska niepodległość dzięki państwom Ententy i sojusz z Rosją. Związany z Dmowskim Komitet Narodowy Polski skupia wielu zwolenników popierających jego poglądy. </a:t>
            </a:r>
            <a:r>
              <a:rPr lang="pl-PL" sz="2000">
                <a:ea typeface="+mn-lt"/>
                <a:cs typeface="+mn-lt"/>
              </a:rPr>
              <a:t>Występował przeciwko ruchowi rewolucyjnemu, który uważał za szkodliwy dla jedności narodowej i sprawy polskiej. Uważał, że większe zagrożenie stanowią Niemcy niż Rosja, gdyż oprócz potęgi militarnej i wielkiego potencjału, mają one przewagę cywilizacyjną, która w sytuacji opanowania przez nich wszystkich ziem polskich groziłaby wynarodowieniem Polaków</a:t>
            </a:r>
            <a:r>
              <a:rPr lang="pl-PL">
                <a:ea typeface="+mn-lt"/>
                <a:cs typeface="+mn-lt"/>
              </a:rPr>
              <a:t>.</a:t>
            </a:r>
            <a:endParaRPr lang="pl-PL"/>
          </a:p>
        </p:txBody>
      </p:sp>
      <p:pic>
        <p:nvPicPr>
          <p:cNvPr id="6" name="Obraz 6" descr="Obraz zawierający osoba, mężczyzna, kostium, odzież&#10;&#10;Opis wygenerowany automatycznie">
            <a:extLst>
              <a:ext uri="{FF2B5EF4-FFF2-40B4-BE49-F238E27FC236}">
                <a16:creationId xmlns:a16="http://schemas.microsoft.com/office/drawing/2014/main" id="{BDD09066-B372-4E2B-969A-62FB58414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88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746D01C-9BDE-4FFE-9EBE-F3ED1D2F9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pl-PL" b="0">
                <a:latin typeface="Arial"/>
                <a:cs typeface="Arial"/>
              </a:rPr>
              <a:t>Ignacy Jan Paderewski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D7D642-9276-41BE-B72B-2E8E10210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/>
              <a:t>Ignacy Jan Paderewski nie był ani typem szorstkiego żołnierza ani wytrawnego polityka. Pochodzi ze świata sztuki jest sławnym pianistą. Muzyka Paderewskiego gromadzi tłumy i otwiera drzwi na polityczne salony. Dyplomatyczna charyzma i ujmująca osobowość Ignacego sprawiają że Polacy zyskują ważnego sojusznika Thomasa </a:t>
            </a:r>
            <a:r>
              <a:rPr lang="pl-PL" dirty="0" err="1"/>
              <a:t>Woodrowa</a:t>
            </a:r>
            <a:r>
              <a:rPr lang="pl-PL" dirty="0"/>
              <a:t> Wilsona prezydenta USA. </a:t>
            </a:r>
            <a:r>
              <a:rPr lang="pl-PL" dirty="0" err="1"/>
              <a:t>Woodrow</a:t>
            </a:r>
            <a:r>
              <a:rPr lang="pl-PL" dirty="0"/>
              <a:t> w 1918 roku wygłasza 14 Punktów programu pokojowego którego 13 punkt mówił o utworzeniu niepodległego państwa Polskiego ze swobodnym dostępem do morza. To jego przyjazd do Poznania wywołał powstanie wielkopolskie</a:t>
            </a:r>
          </a:p>
        </p:txBody>
      </p:sp>
      <p:pic>
        <p:nvPicPr>
          <p:cNvPr id="4" name="Obraz 4" descr="Obraz zawierający osoba, mężczyzna, zdjęcie, trzymający&#10;&#10;Opis wygenerowany automatycznie">
            <a:extLst>
              <a:ext uri="{FF2B5EF4-FFF2-40B4-BE49-F238E27FC236}">
                <a16:creationId xmlns:a16="http://schemas.microsoft.com/office/drawing/2014/main" id="{B8D10302-F03E-4154-B5B7-1692F8FF8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22" r="4394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budynek, osoba, osoby, grupa&#10;&#10;Opis wygenerowany automatycznie">
            <a:extLst>
              <a:ext uri="{FF2B5EF4-FFF2-40B4-BE49-F238E27FC236}">
                <a16:creationId xmlns:a16="http://schemas.microsoft.com/office/drawing/2014/main" id="{6D70084D-E081-480A-A28B-B6E160E6D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7555" b="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BF7CCB1-81DB-4F3A-A960-0849FC4EE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pl-PL">
                <a:latin typeface="Arial"/>
                <a:cs typeface="Arial"/>
              </a:rPr>
              <a:t>Ważne wydarzenia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C3AB67-039E-4C1C-8176-4A576F81F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/>
              <a:t>Lipiec 1917 - Kryzys Przysięgowy (Piłsudski odmawia złożenia przysięgi Cesarzowi Niemiec i zostanie aresztowany)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/>
              <a:t>Czerwiec 1917 - powstaje Armia we Francji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/>
              <a:t>Sierpień 1917 - Powstanie Komitet Narodowy Polski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/>
              <a:t>Wrzesień 1917 - </a:t>
            </a:r>
            <a:r>
              <a:rPr lang="pl-PL">
                <a:ea typeface="+mn-lt"/>
                <a:cs typeface="+mn-lt"/>
              </a:rPr>
              <a:t>Komitet Narodowy Polski zostaje uznany za oficjalne przedstawicielstwo Polski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/>
              <a:t>24/25 Października (7/8 listopada) 1917 wybuch rewolucji Październikowej (wyeliminowanie Rosji z Wojny)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/>
              <a:t>Styczeń 1918 - 14 punktów </a:t>
            </a:r>
            <a:r>
              <a:rPr lang="pl-PL" err="1"/>
              <a:t>Woodrowa</a:t>
            </a:r>
            <a:r>
              <a:rPr lang="pl-PL"/>
              <a:t> Wilsona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/>
              <a:t>Maj 1918 – Powstanie Związku Legionów Polski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/>
              <a:t>14 Października 1918 – Kapitulacja Austro-Węgier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/>
              <a:t>11 Listopada 1918 – Kapitulacja Niemiec i Przyjazd Józefa Piłsudskiego do Warszawy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/>
              <a:t>16 Listopada 1918 - Wysłanie Depeszy Iskrowa (Notyfikacja Państwa Polskiego)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/>
              <a:t>28 Czerwca 1919 – Podpisanie Traktatu Wersalskiego</a:t>
            </a:r>
          </a:p>
          <a:p>
            <a:pPr marL="0" indent="0">
              <a:lnSpc>
                <a:spcPct val="100000"/>
              </a:lnSpc>
              <a:buNone/>
            </a:pPr>
            <a:endParaRPr lang="pl-P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236715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15141C1D-015A-428E-890A-460419D1F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25" r="12021" b="2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2ACEA6-365E-4D0A-BD76-DC46CA60A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543402"/>
            <a:ext cx="4472922" cy="54916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3200" b="1" dirty="0"/>
              <a:t>Niepodległość</a:t>
            </a:r>
            <a:r>
              <a:rPr lang="pl-PL" sz="3200" dirty="0"/>
              <a:t> to niezależność państwa od formalnego i nieformalnego wpływu innych jednostek politycznych. Mieszkańcy mogą mówić w ojczystym języku oraz posiadają własną wolę.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2033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stare, stół, pokryte, żywność&#10;&#10;Opis wygenerowany automatycznie">
            <a:extLst>
              <a:ext uri="{FF2B5EF4-FFF2-40B4-BE49-F238E27FC236}">
                <a16:creationId xmlns:a16="http://schemas.microsoft.com/office/drawing/2014/main" id="{A6677F9D-C987-4EE1-80DF-0B516F746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37050C0-BA90-48E9-A32A-BB7C05B6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pl-PL" b="0">
                <a:latin typeface="Arial"/>
                <a:cs typeface="Arial"/>
              </a:rPr>
              <a:t>Koniec Walki o Niepodległość</a:t>
            </a:r>
            <a:endParaRPr lang="pl-PL" b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2D3BEF-CCE3-4B04-98D4-83423773B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181" y="5198233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/>
              <a:t>Pomimo że odzyskaliśmy niepodległość zostaliśmy od razu wystawieni na próbę w postaci Wojny Polsko-Bolszewickiej (1919-1921) pomimo że scalaliśmy kraj z 3 rozbiorów to zbyt bardzo pokochaliśmy wolność i odparliśmy Bolszewików w bitwie Warszawskiej 15 sierpnia 1920 roku zwanej Też "Cudem nad Wisłą". Granice unormowały się dopiero po Traktacie Ryskim 18 marca 1921. Polska znowu jest Wolna ale niestety na Długo...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47ABA1F-A20B-4B3B-B2F8-A9EDA0C4995E}"/>
              </a:ext>
            </a:extLst>
          </p:cNvPr>
          <p:cNvSpPr txBox="1"/>
          <p:nvPr/>
        </p:nvSpPr>
        <p:spPr>
          <a:xfrm>
            <a:off x="8766313" y="324457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0010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zewnętrzne, flaga, duży, chmury&#10;&#10;Opis wygenerowany automatycznie">
            <a:extLst>
              <a:ext uri="{FF2B5EF4-FFF2-40B4-BE49-F238E27FC236}">
                <a16:creationId xmlns:a16="http://schemas.microsoft.com/office/drawing/2014/main" id="{AB2C1FCE-9DDF-4624-8D44-6E408733F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69" r="8864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D9ADD89-7BF6-4EDC-AA88-FBED2D27C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sz="3700" b="0" cap="all" spc="-100">
                <a:solidFill>
                  <a:schemeClr val="tx1"/>
                </a:solidFill>
                <a:latin typeface="Arial"/>
                <a:cs typeface="Arial"/>
              </a:rPr>
              <a:t>POLSKA ODZYSKAŁA NIEPODLEGŁOŚĆ 11 LISTOPADA</a:t>
            </a:r>
            <a:r>
              <a:rPr lang="en-US" sz="3700" b="0" cap="all" spc="-100">
                <a:solidFill>
                  <a:schemeClr val="tx1"/>
                </a:solidFill>
              </a:rPr>
              <a:t> </a:t>
            </a:r>
            <a:r>
              <a:rPr lang="en-US" sz="3700" b="0" cap="all" spc="-100">
                <a:solidFill>
                  <a:schemeClr val="tx1"/>
                </a:solidFill>
                <a:latin typeface="Arial"/>
                <a:cs typeface="Arial"/>
              </a:rPr>
              <a:t>1918</a:t>
            </a:r>
          </a:p>
        </p:txBody>
      </p:sp>
    </p:spTree>
    <p:extLst>
      <p:ext uri="{BB962C8B-B14F-4D97-AF65-F5344CB8AC3E}">
        <p14:creationId xmlns:p14="http://schemas.microsoft.com/office/powerpoint/2010/main" val="615392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166189-EFDA-4AD8-BCA8-E76F00F3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hlinkClick r:id="" action="ppaction://media"/>
            <a:extLst>
              <a:ext uri="{FF2B5EF4-FFF2-40B4-BE49-F238E27FC236}">
                <a16:creationId xmlns:a16="http://schemas.microsoft.com/office/drawing/2014/main" id="{40643EB5-2B3D-4C44-8E5F-C4E22266E20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6419" y="-881703"/>
            <a:ext cx="11429999" cy="8572500"/>
          </a:xfrm>
        </p:spPr>
      </p:pic>
    </p:spTree>
    <p:extLst>
      <p:ext uri="{BB962C8B-B14F-4D97-AF65-F5344CB8AC3E}">
        <p14:creationId xmlns:p14="http://schemas.microsoft.com/office/powerpoint/2010/main" val="2805150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DB41E7-292B-47D2-A0F5-E9FF609CB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7">
            <a:hlinkClick r:id="" action="ppaction://media"/>
            <a:extLst>
              <a:ext uri="{FF2B5EF4-FFF2-40B4-BE49-F238E27FC236}">
                <a16:creationId xmlns:a16="http://schemas.microsoft.com/office/drawing/2014/main" id="{8E074A29-0FDF-4F10-AD59-290A350C23E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6052" y="-744115"/>
            <a:ext cx="11429999" cy="8574548"/>
          </a:xfrm>
        </p:spPr>
      </p:pic>
    </p:spTree>
    <p:extLst>
      <p:ext uri="{BB962C8B-B14F-4D97-AF65-F5344CB8AC3E}">
        <p14:creationId xmlns:p14="http://schemas.microsoft.com/office/powerpoint/2010/main" val="317559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1579B8-9751-4921-88DF-2293FAEAF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0">
                <a:latin typeface="Arial"/>
                <a:cs typeface="Arial"/>
              </a:rPr>
              <a:t>Tereny II Rzeczpospolitej</a:t>
            </a:r>
          </a:p>
        </p:txBody>
      </p:sp>
      <p:pic>
        <p:nvPicPr>
          <p:cNvPr id="7" name="Obraz 7">
            <a:hlinkClick r:id="" action="ppaction://media"/>
            <a:extLst>
              <a:ext uri="{FF2B5EF4-FFF2-40B4-BE49-F238E27FC236}">
                <a16:creationId xmlns:a16="http://schemas.microsoft.com/office/drawing/2014/main" id="{380708FB-FAEF-442F-AAE5-190EEEBFE70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871" y="-789524"/>
            <a:ext cx="12021982" cy="8125949"/>
          </a:xfrm>
        </p:spPr>
      </p:pic>
    </p:spTree>
    <p:extLst>
      <p:ext uri="{BB962C8B-B14F-4D97-AF65-F5344CB8AC3E}">
        <p14:creationId xmlns:p14="http://schemas.microsoft.com/office/powerpoint/2010/main" val="361418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45BD8A-B13F-463A-9101-4FB883F06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003B42-F17E-473C-9366-9369C0471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9DDF01-2EFB-49D0-864E-0CE29F33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C817265-8BD1-4D1F-ABD5-3B226F2C8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9040" y="1754659"/>
            <a:ext cx="9860547" cy="3005463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bg1"/>
                </a:solidFill>
                <a:latin typeface="Arial"/>
                <a:cs typeface="Arial"/>
              </a:rPr>
              <a:t>DZIĘKUJEMY ZA UWAGĘ!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EA5BB7-5B71-4B52-AD7F-3BA82A61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1BDD5A-B952-463D-8BF6-F89EC6F21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C2EF86-4721-4AC5-AC3A-5343FE12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2A6C7C-49DA-4D7E-9647-1696C74DF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100664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217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FDBCC0-BB21-45E3-B026-DA9D5A30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Arial"/>
                <a:cs typeface="Arial"/>
              </a:rPr>
              <a:t>Źródła</a:t>
            </a:r>
            <a:r>
              <a:rPr lang="pl-PL"/>
              <a:t>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00EC0B-3D86-4FDF-8FF7-97845C0DD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626" y="1644816"/>
            <a:ext cx="10058400" cy="44211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l-PL" sz="800">
                <a:ea typeface="+mn-lt"/>
                <a:cs typeface="+mn-lt"/>
                <a:hlinkClick r:id="rId2"/>
              </a:rPr>
              <a:t>https://pl.wikipedia.org/wiki/Niepodległość</a:t>
            </a: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pl-PL" sz="800">
                <a:ea typeface="+mn-lt"/>
                <a:cs typeface="+mn-lt"/>
                <a:hlinkClick r:id="rId3"/>
              </a:rPr>
              <a:t>https://dziennikbaltycki.pl/godlo-polski-jak-powstalo-co-sie-na-nim-znajduje-czego-symbolem-jest-polskie-godlo-panstwowe/ga/c1-14558399/zd/39839899</a:t>
            </a: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pl-PL" sz="800">
                <a:ea typeface="+mn-lt"/>
                <a:cs typeface="+mn-lt"/>
                <a:hlinkClick r:id="rId4"/>
              </a:rPr>
              <a:t>https://www.prezydent.pl/aktualnosci/rocznica-niepodleglosci/</a:t>
            </a: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pl-PL" sz="800">
                <a:ea typeface="+mn-lt"/>
                <a:cs typeface="+mn-lt"/>
                <a:hlinkClick r:id="rId5"/>
              </a:rPr>
              <a:t>https://pl.wikipedia.org/wiki/Plik:First_Partition_of_Poland_share.PNG</a:t>
            </a: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pl-PL" sz="800">
                <a:ea typeface="+mn-lt"/>
                <a:cs typeface="+mn-lt"/>
                <a:hlinkClick r:id="rId6"/>
              </a:rPr>
              <a:t>https://pl.wikipedia.org/wiki/I_rozbiór_Polski</a:t>
            </a: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pl-PL" sz="800">
                <a:ea typeface="+mn-lt"/>
                <a:cs typeface="+mn-lt"/>
                <a:hlinkClick r:id="rId7"/>
              </a:rPr>
              <a:t>https://www.szkolnictwo.pl/szukaj,II_rozbiór_Polski</a:t>
            </a: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pl-PL" sz="800">
                <a:ea typeface="+mn-lt"/>
                <a:cs typeface="+mn-lt"/>
                <a:hlinkClick r:id="rId8"/>
              </a:rPr>
              <a:t>https://pl.wikipedia.org/wiki/Plik:Second_Partition_of_Poland_share.PNG</a:t>
            </a: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pl-PL" sz="800">
                <a:ea typeface="+mn-lt"/>
                <a:cs typeface="+mn-lt"/>
                <a:hlinkClick r:id="rId9"/>
              </a:rPr>
              <a:t>https://lekcjehistorii.pl/index.php/2017/01/05/powstanie-listopadowe-1830-1831/</a:t>
            </a: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pl-PL" sz="800">
                <a:ea typeface="+mn-lt"/>
                <a:cs typeface="+mn-lt"/>
                <a:hlinkClick r:id="rId10"/>
              </a:rPr>
              <a:t>https://brainly.pl/zadanie/10164721</a:t>
            </a: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pl-PL" sz="800">
                <a:ea typeface="+mn-lt"/>
                <a:cs typeface="+mn-lt"/>
                <a:hlinkClick r:id="rId11"/>
              </a:rPr>
              <a:t>https://bliskopolski.pl/historia-polski/powstania-slaskie/krotko/\</a:t>
            </a: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pl-PL" sz="800">
                <a:ea typeface="+mn-lt"/>
                <a:cs typeface="+mn-lt"/>
                <a:hlinkClick r:id="rId12"/>
              </a:rPr>
              <a:t>https://pl.wikipedia.org/wiki/Akt_5_listopada#Reakcje_państw_Ententy_i_Stanów_Zjednoczonych</a:t>
            </a:r>
            <a:endParaRPr lang="pl-PL" sz="800"/>
          </a:p>
          <a:p>
            <a:pPr>
              <a:buClr>
                <a:srgbClr val="262626"/>
              </a:buClr>
            </a:pPr>
            <a:r>
              <a:rPr lang="pl-PL" sz="800">
                <a:ea typeface="+mn-lt"/>
                <a:cs typeface="+mn-lt"/>
                <a:hlinkClick r:id="rId13"/>
              </a:rPr>
              <a:t>https://dzieje.pl/aktualnosci/100-lat-temu-wybuchlo-i-powstanie-slaskie</a:t>
            </a: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pl-PL" sz="800">
                <a:ea typeface="+mn-lt"/>
                <a:cs typeface="+mn-lt"/>
                <a:hlinkClick r:id="rId14"/>
              </a:rPr>
              <a:t>https://pl.wikipedia.org/wiki/Roman_Dmowski</a:t>
            </a: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pl-PL" sz="800">
                <a:ea typeface="+mn-lt"/>
                <a:cs typeface="+mn-lt"/>
                <a:hlinkClick r:id="rId15"/>
              </a:rPr>
              <a:t>https://encyklopedia.pwn.pl/haslo/Wilsona-14-punktow;3996427.html</a:t>
            </a: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pl-PL" sz="800">
                <a:ea typeface="+mn-lt"/>
                <a:cs typeface="+mn-lt"/>
                <a:hlinkClick r:id="rId16"/>
              </a:rPr>
              <a:t>https://www.google.com/url?sa=i&amp;url=https%3A%2F%2Fculture.pl%2Fpl%2Fdzielo%2Fignacy-jan-paderewski-manru&amp;psig=AOvVaw21FNWmNeSIcs3pYIEmi2ia&amp;ust=1604422063163000&amp;source=images&amp;cd=vfe&amp;ved=0CAIQjRxqFwoTCLD2pI6o5OwCFQAAAAAdAAAAABAD</a:t>
            </a: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pl-PL" sz="800">
                <a:ea typeface="+mn-lt"/>
                <a:cs typeface="+mn-lt"/>
                <a:hlinkClick r:id="rId17"/>
              </a:rPr>
              <a:t>https://www.smartage.pl/odzyskanie-niepodleglosci-przez-polske-w-1918-roku/</a:t>
            </a:r>
            <a:r>
              <a:rPr lang="pl-PL" sz="800">
                <a:ea typeface="+mn-lt"/>
                <a:cs typeface="+mn-lt"/>
                <a:hlinkClick r:id="rId18"/>
              </a:rPr>
              <a:t>https://www.studocu.com/pl/document/liceum-ogolnoksztalcace/3-klasa-historia/inne/powstanie-krakowskie-krotka-notatka-o-powstaniu-krakowskim/8958550/view</a:t>
            </a:r>
            <a:endParaRPr lang="pl-PL" sz="6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pl-PL" sz="800">
                <a:ea typeface="+mn-lt"/>
                <a:cs typeface="+mn-lt"/>
                <a:hlinkClick r:id="rId19"/>
              </a:rPr>
              <a:t>https://www.youtube.com/watch?v=13Nn_2sAnR4</a:t>
            </a:r>
            <a:endParaRPr lang="pl-PL" sz="6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pl-PL" sz="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pl-PL" sz="6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pl-PL" sz="6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pl-PL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pl-PL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pl-PL">
              <a:ea typeface="+mn-lt"/>
              <a:cs typeface="+mn-lt"/>
            </a:endParaRPr>
          </a:p>
          <a:p>
            <a:pPr marL="0" indent="0">
              <a:buClr>
                <a:srgbClr val="262626"/>
              </a:buClr>
              <a:buNone/>
            </a:pPr>
            <a:endParaRPr lang="pl-PL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pl-PL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pl-PL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pl-PL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pl-PL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8803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0541F8BF-219D-42A0-947F-D7E8FD1D7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331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A4B17D-20BE-49D7-A333-96B6966D5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579121"/>
            <a:ext cx="4620405" cy="58410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400">
                <a:ea typeface="+mn-lt"/>
                <a:cs typeface="+mn-lt"/>
              </a:rPr>
              <a:t>W następstwie działań zaborców w latach 1772, 1793 i 1795 Rzeczpospolita przestała istnieć na mapie Europy. Jednak dla Narodu Polskiego własne, suwerenne państwo było wartością najwyższą. Walka o niepodległość trwała ponad sto lat i naznaczona była ofiarą krwi przelaną w wojnach napoleońskich, w licznych zrywach niepodległościowych, w powstaniu listopadowym i styczniowym, oraz na polach bitewnych I wojny światowej.</a:t>
            </a:r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828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AF57A7-C5E0-4113-AF37-F9C99527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4764" y="355820"/>
            <a:ext cx="3881856" cy="1361166"/>
          </a:xfrm>
        </p:spPr>
        <p:txBody>
          <a:bodyPr>
            <a:noAutofit/>
          </a:bodyPr>
          <a:lstStyle/>
          <a:p>
            <a:r>
              <a:rPr lang="pl-PL" sz="5400" b="0">
                <a:latin typeface="Arial"/>
                <a:cs typeface="Arial"/>
              </a:rPr>
              <a:t>I ROZBIÓR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26F33D-783B-4999-A53F-5AD900D90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865" y="480798"/>
            <a:ext cx="6649884" cy="64551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400" b="1">
                <a:ea typeface="+mn-lt"/>
                <a:cs typeface="+mn-lt"/>
              </a:rPr>
              <a:t>Austria</a:t>
            </a:r>
            <a:r>
              <a:rPr lang="pl-PL" sz="2400">
                <a:ea typeface="+mn-lt"/>
                <a:cs typeface="+mn-lt"/>
              </a:rPr>
              <a:t> otrzymała całą południową Polskę po Zbrucz z Lwowem,  bez Krakowa </a:t>
            </a:r>
            <a:endParaRPr lang="pl-PL"/>
          </a:p>
          <a:p>
            <a:pPr marL="0" indent="0">
              <a:buClr>
                <a:srgbClr val="262626"/>
              </a:buClr>
              <a:buNone/>
            </a:pPr>
            <a:r>
              <a:rPr lang="pl-PL" sz="2400" b="1">
                <a:ea typeface="+mn-lt"/>
                <a:cs typeface="+mn-lt"/>
              </a:rPr>
              <a:t>Prusy</a:t>
            </a:r>
            <a:r>
              <a:rPr lang="pl-PL" sz="2400">
                <a:ea typeface="+mn-lt"/>
                <a:cs typeface="+mn-lt"/>
              </a:rPr>
              <a:t> anektowały Warmię i Prusy Królewskie (Pomorze Gdańskie), bez Gdańska i Torunia</a:t>
            </a:r>
            <a:endParaRPr lang="en-US" sz="2400">
              <a:ea typeface="+mn-lt"/>
              <a:cs typeface="+mn-lt"/>
            </a:endParaRPr>
          </a:p>
          <a:p>
            <a:pPr marL="0" indent="0">
              <a:buClr>
                <a:srgbClr val="262626"/>
              </a:buClr>
              <a:buNone/>
            </a:pPr>
            <a:r>
              <a:rPr lang="pl-PL" sz="2400" b="1">
                <a:ea typeface="+mn-lt"/>
                <a:cs typeface="+mn-lt"/>
              </a:rPr>
              <a:t>Rosja</a:t>
            </a:r>
            <a:r>
              <a:rPr lang="pl-PL" sz="2400">
                <a:ea typeface="+mn-lt"/>
                <a:cs typeface="+mn-lt"/>
              </a:rPr>
              <a:t> zagarnęła Inflanty Polskie oraz wschodnie, peryferyjne krańce Rzeczypospolitej za Dnieprem, </a:t>
            </a:r>
            <a:r>
              <a:rPr lang="pl-PL" sz="2400" err="1">
                <a:ea typeface="+mn-lt"/>
                <a:cs typeface="+mn-lt"/>
              </a:rPr>
              <a:t>Drucią</a:t>
            </a:r>
            <a:r>
              <a:rPr lang="pl-PL" sz="2400">
                <a:ea typeface="+mn-lt"/>
                <a:cs typeface="+mn-lt"/>
              </a:rPr>
              <a:t> i Dźwiną </a:t>
            </a:r>
            <a:endParaRPr lang="pl-PL">
              <a:ea typeface="+mn-lt"/>
              <a:cs typeface="+mn-lt"/>
            </a:endParaRPr>
          </a:p>
          <a:p>
            <a:pPr marL="0" indent="0">
              <a:buClr>
                <a:srgbClr val="262626"/>
              </a:buClr>
              <a:buNone/>
            </a:pPr>
            <a:r>
              <a:rPr lang="pl-PL" sz="2400">
                <a:ea typeface="+mn-lt"/>
                <a:cs typeface="+mn-lt"/>
              </a:rPr>
              <a:t>(województwa: </a:t>
            </a:r>
            <a:r>
              <a:rPr lang="pl-PL" sz="2400" err="1">
                <a:ea typeface="+mn-lt"/>
                <a:cs typeface="+mn-lt"/>
              </a:rPr>
              <a:t>mścisławskie</a:t>
            </a:r>
            <a:r>
              <a:rPr lang="pl-PL" sz="2400">
                <a:ea typeface="+mn-lt"/>
                <a:cs typeface="+mn-lt"/>
              </a:rPr>
              <a:t>, witebskie</a:t>
            </a:r>
            <a:endParaRPr lang="pl-PL">
              <a:ea typeface="+mn-lt"/>
              <a:cs typeface="+mn-lt"/>
            </a:endParaRPr>
          </a:p>
          <a:p>
            <a:pPr marL="0" indent="0">
              <a:buClr>
                <a:srgbClr val="262626"/>
              </a:buClr>
              <a:buNone/>
            </a:pPr>
            <a:r>
              <a:rPr lang="pl-PL" sz="2400">
                <a:ea typeface="+mn-lt"/>
                <a:cs typeface="+mn-lt"/>
              </a:rPr>
              <a:t>i połockie oraz część mińskiego i inflanckiego) </a:t>
            </a:r>
            <a:endParaRPr lang="pl-PL"/>
          </a:p>
          <a:p>
            <a:pPr marL="0" indent="0">
              <a:buClr>
                <a:srgbClr val="262626"/>
              </a:buClr>
              <a:buNone/>
            </a:pPr>
            <a:r>
              <a:rPr lang="pl-PL" sz="2400">
                <a:ea typeface="+mn-lt"/>
                <a:cs typeface="+mn-lt"/>
              </a:rPr>
              <a:t>Polska i Litwa straciły 211 tys. km² i 4,5 miliona ludności. </a:t>
            </a:r>
          </a:p>
          <a:p>
            <a:pPr>
              <a:buClr>
                <a:srgbClr val="262626"/>
              </a:buClr>
            </a:pPr>
            <a:endParaRPr lang="pl-PL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812E6A8-3B75-481F-86A5-57A842D75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771" y="1822882"/>
            <a:ext cx="5059680" cy="411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03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2B6F65-1CA9-4913-9A57-7CF7F1928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313" y="478723"/>
            <a:ext cx="3021210" cy="1371600"/>
          </a:xfrm>
        </p:spPr>
        <p:txBody>
          <a:bodyPr/>
          <a:lstStyle/>
          <a:p>
            <a:r>
              <a:rPr lang="pl-PL">
                <a:latin typeface="Arial"/>
                <a:cs typeface="Arial"/>
              </a:rPr>
              <a:t>II ROZBIÓR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7E740D-067B-4F74-B9D5-83906582A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693830"/>
            <a:ext cx="6699046" cy="52916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1800">
                <a:ea typeface="+mn-lt"/>
                <a:cs typeface="+mn-lt"/>
              </a:rPr>
              <a:t>23 stycznia 1793 doszło do podpisania traktatu podziałowego między Katarzyną Wielką a Fryderykiem Wilhelmem II, po podpisaniu wojska pruskie weszły do Wielkopolski, a rosyjskie do wschodniej Polski. </a:t>
            </a:r>
            <a:br>
              <a:rPr lang="pl-PL" sz="1800">
                <a:ea typeface="+mn-lt"/>
                <a:cs typeface="+mn-lt"/>
              </a:rPr>
            </a:br>
            <a:br>
              <a:rPr lang="pl-PL" sz="180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22 lipca deputacja sejmu grodzieńskiego, obradującego pod lufami armat wojsk rosyjskich podpisała traktat z Rosją, w którym Rzeczpospolita zrzekła się województw: mińskiego, kijowskiego, </a:t>
            </a:r>
            <a:r>
              <a:rPr lang="pl-PL" sz="1800" err="1">
                <a:ea typeface="+mn-lt"/>
                <a:cs typeface="+mn-lt"/>
              </a:rPr>
              <a:t>bracławskiego</a:t>
            </a:r>
            <a:r>
              <a:rPr lang="pl-PL" sz="1800">
                <a:ea typeface="+mn-lt"/>
                <a:cs typeface="+mn-lt"/>
              </a:rPr>
              <a:t> i podolskiego oraz części wileńskiego, nowogródzkiego, </a:t>
            </a:r>
            <a:r>
              <a:rPr lang="pl-PL" sz="1800" err="1">
                <a:ea typeface="+mn-lt"/>
                <a:cs typeface="+mn-lt"/>
              </a:rPr>
              <a:t>brzeskolitewskiego</a:t>
            </a:r>
            <a:r>
              <a:rPr lang="pl-PL" sz="1800">
                <a:ea typeface="+mn-lt"/>
                <a:cs typeface="+mn-lt"/>
              </a:rPr>
              <a:t> i wołyńskiego </a:t>
            </a:r>
            <a:endParaRPr lang="en-US" sz="180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Clr>
                <a:srgbClr val="262626"/>
              </a:buClr>
              <a:buNone/>
            </a:pPr>
            <a:r>
              <a:rPr lang="pl-PL" sz="1800">
                <a:ea typeface="+mn-lt"/>
                <a:cs typeface="+mn-lt"/>
              </a:rPr>
              <a:t> </a:t>
            </a:r>
            <a:br>
              <a:rPr lang="pl-PL" sz="1800">
                <a:ea typeface="+mn-lt"/>
                <a:cs typeface="+mn-lt"/>
              </a:rPr>
            </a:br>
            <a:r>
              <a:rPr lang="pl-PL" sz="1800">
                <a:ea typeface="+mn-lt"/>
                <a:cs typeface="+mn-lt"/>
              </a:rPr>
              <a:t> 25 września  podpisano traktat z Prusami, w którym otrzymały one Gdańsk i Toruń oraz województwa gnieźnieńskie, poznańskie, sieradzkie (z Wieluniem), kaliskie, płockie, brzeskokujawskie, inowrocławskie, ziemię dobrzyńską oraz części krakowskiego, rawskiego i mazowieckiego.</a:t>
            </a:r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pl-PL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EA3DEF7-FD40-450D-93CE-E735D1AE3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749" y="1628765"/>
            <a:ext cx="4686829" cy="39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09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155BA7-64B9-40C0-9C9A-A272CF09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579" y="648355"/>
            <a:ext cx="3763440" cy="1371600"/>
          </a:xfrm>
        </p:spPr>
        <p:txBody>
          <a:bodyPr>
            <a:normAutofit fontScale="90000"/>
          </a:bodyPr>
          <a:lstStyle/>
          <a:p>
            <a:r>
              <a:rPr lang="pl-PL" sz="5400" b="0">
                <a:latin typeface="Arial"/>
                <a:cs typeface="Arial"/>
              </a:rPr>
              <a:t>III ROZBIÓR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CAE61-A1CF-4983-904C-67CDCCF6B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3049" y="443672"/>
            <a:ext cx="6599444" cy="6096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400" b="1">
                <a:ea typeface="+mn-lt"/>
                <a:cs typeface="+mn-lt"/>
              </a:rPr>
              <a:t>Rosji </a:t>
            </a:r>
            <a:r>
              <a:rPr lang="pl-PL" sz="2400">
                <a:ea typeface="+mn-lt"/>
                <a:cs typeface="+mn-lt"/>
              </a:rPr>
              <a:t>przypadły wszystkie ziemie na wschód od Niemna i Bugu . Na zabranych terenach utworzono gubernie: wołyńską ze stolicą w </a:t>
            </a:r>
            <a:r>
              <a:rPr lang="pl-PL" sz="2400" err="1">
                <a:ea typeface="+mn-lt"/>
                <a:cs typeface="+mn-lt"/>
              </a:rPr>
              <a:t>Izasławiu</a:t>
            </a:r>
            <a:r>
              <a:rPr lang="pl-PL" sz="2400">
                <a:ea typeface="+mn-lt"/>
                <a:cs typeface="+mn-lt"/>
              </a:rPr>
              <a:t>, grodzieńską, mińską oraz litewską z siedzibą w Wilnie. </a:t>
            </a:r>
            <a:endParaRPr lang="en-US" sz="240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Clr>
                <a:srgbClr val="262626"/>
              </a:buClr>
              <a:buNone/>
            </a:pPr>
            <a:r>
              <a:rPr lang="pl-PL" sz="2400" b="1">
                <a:ea typeface="+mn-lt"/>
                <a:cs typeface="+mn-lt"/>
              </a:rPr>
              <a:t>Austria </a:t>
            </a:r>
            <a:r>
              <a:rPr lang="pl-PL" sz="2400">
                <a:ea typeface="+mn-lt"/>
                <a:cs typeface="+mn-lt"/>
              </a:rPr>
              <a:t>zajęła Lubelszczyznę,  resztę  Małopolski z Krakowem, część Podlasia i  Mazowsza. Otrzymała tereny najliczniej zaludnione.</a:t>
            </a:r>
            <a:endParaRPr lang="pl-PL" sz="2400"/>
          </a:p>
          <a:p>
            <a:pPr marL="0" indent="0">
              <a:lnSpc>
                <a:spcPct val="100000"/>
              </a:lnSpc>
              <a:buClr>
                <a:srgbClr val="262626"/>
              </a:buClr>
              <a:buNone/>
            </a:pPr>
            <a:r>
              <a:rPr lang="pl-PL" sz="2400" b="1">
                <a:ea typeface="+mn-lt"/>
                <a:cs typeface="+mn-lt"/>
              </a:rPr>
              <a:t>Prusom</a:t>
            </a:r>
            <a:r>
              <a:rPr lang="pl-PL" sz="2400">
                <a:ea typeface="+mn-lt"/>
                <a:cs typeface="+mn-lt"/>
              </a:rPr>
              <a:t> przydzielono część Mazowsza z Warszawą, Podlasia i Litwy oraz teren dawnego księstwa Sierackiego.</a:t>
            </a:r>
            <a:endParaRPr lang="pl-PL" sz="2400" i="1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Clr>
                <a:srgbClr val="262626"/>
              </a:buClr>
              <a:buNone/>
            </a:pPr>
            <a:r>
              <a:rPr lang="pl-PL" sz="2400" b="1">
                <a:ea typeface="+mn-lt"/>
                <a:cs typeface="+mn-lt"/>
              </a:rPr>
              <a:t>15/26 stycznia 1797 w Petersburgu przedstawiciele Austrii, Prus i Rosji podpisali konwencję o ostatecznym zatwierdzeniu podziału</a:t>
            </a:r>
            <a:br>
              <a:rPr lang="pl-PL" b="1">
                <a:ea typeface="+mn-lt"/>
                <a:cs typeface="+mn-lt"/>
              </a:rPr>
            </a:br>
            <a:endParaRPr lang="en-US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6D00BFC-9754-4616-8279-909C2765E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03" y="2182276"/>
            <a:ext cx="5022094" cy="3535042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37144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góra, kanion, dolina, przyroda&#10;&#10;Opis wygenerowany automatycznie">
            <a:extLst>
              <a:ext uri="{FF2B5EF4-FFF2-40B4-BE49-F238E27FC236}">
                <a16:creationId xmlns:a16="http://schemas.microsoft.com/office/drawing/2014/main" id="{3486FA0C-D0BF-4DB2-9D66-798FE97A87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39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E124754-3868-4D78-A4DD-FD96EBB64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pl-PL" b="0">
                <a:latin typeface="Arial"/>
                <a:cs typeface="Arial"/>
              </a:rPr>
              <a:t>NOWA NADZIEJA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7B480B-BC87-43F6-9E38-8FE2AD3E7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262626"/>
              </a:buClr>
            </a:pPr>
            <a:r>
              <a:rPr lang="pl-PL" sz="1800"/>
              <a:t>W 1796 roku w Europie rozpoczął się okres Wojen Napoleońskich dało to nadzieje Polakom na odzyskanie niepodległości. Wielu Polaków walczyło z wielkim poświęceniem u boku Napoleona który chciał wprowadzić nowy porządek świata między innymi pod Somosierrą(1808), Lipskiem(1812), czy pod </a:t>
            </a:r>
            <a:r>
              <a:rPr lang="pl-PL" sz="1800" err="1"/>
              <a:t>Frydlandem</a:t>
            </a:r>
            <a:r>
              <a:rPr lang="pl-PL" sz="1800"/>
              <a:t> w 1807.</a:t>
            </a:r>
            <a:r>
              <a:rPr lang="pl-PL" sz="1800">
                <a:ea typeface="+mn-lt"/>
                <a:cs typeface="+mn-lt"/>
              </a:rPr>
              <a:t> Za zasługi Polaków i wskutek jednego z nielicznych wygranych powstań powstania Wielkopolskiego roku 1806. Cesarz Francuzów w 1807 utworzył z terenów 2 i 3 zaboru pruskiego Księstwo Warszawskie, ale niedługo pozwolono nam się cieszyć wolnością i spokojem...</a:t>
            </a:r>
            <a:endParaRPr lang="pl-PL" sz="1800"/>
          </a:p>
          <a:p>
            <a:pPr marL="0" indent="0">
              <a:buNone/>
            </a:pPr>
            <a:br>
              <a:rPr lang="en-US"/>
            </a:br>
            <a:r>
              <a:rPr lang="pl-PL"/>
              <a:t> 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6E4BF31-7C73-4BA8-89D7-A1CF0786B103}"/>
              </a:ext>
            </a:extLst>
          </p:cNvPr>
          <p:cNvSpPr txBox="1"/>
          <p:nvPr/>
        </p:nvSpPr>
        <p:spPr>
          <a:xfrm>
            <a:off x="8328922" y="6065581"/>
            <a:ext cx="368379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ea typeface="+mn-lt"/>
                <a:cs typeface="+mn-lt"/>
              </a:rPr>
              <a:t>Atak polskich szwoleżerów, </a:t>
            </a:r>
            <a:r>
              <a:rPr lang="pl-PL" sz="1200" err="1">
                <a:ea typeface="+mn-lt"/>
                <a:cs typeface="+mn-lt"/>
              </a:rPr>
              <a:t>mal</a:t>
            </a:r>
            <a:r>
              <a:rPr lang="pl-PL" sz="1200">
                <a:ea typeface="+mn-lt"/>
                <a:cs typeface="+mn-lt"/>
              </a:rPr>
              <a:t>. January Suchodolski</a:t>
            </a:r>
          </a:p>
          <a:p>
            <a:pPr algn="l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0508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35A378-B786-4368-B227-626330BC7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pl-PL" b="0">
                <a:latin typeface="Arial"/>
                <a:cs typeface="Arial"/>
              </a:rPr>
              <a:t>Nowa Nadzieja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B0A79377-9476-4EA6-8770-F3D1DDFC7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71" y="722531"/>
            <a:ext cx="5380250" cy="541573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1E3ACA-9796-4266-B111-8BCB76020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1899823"/>
            <a:ext cx="4957554" cy="41352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1600" dirty="0"/>
              <a:t>Bo już w 1809 musieliśmy jej bronić roku Austriacy zaatakowali księstwo Warszawskie. Polacy stanęli na wysokości zadania i wykorzystując taktyczne umiejętności księcia Józefa Poniatowskiego zwyciężyli pomimo ogromnej przewagi Austriaków. To pierwsza od 110 lat wygrana wojna przez Polaków od IV wojny Polsko-Osmańskiej zakończonej pokojem w 1699 pokojem w Karłowicach. Po tej wojnie zagarnęliśmy tereny 3 rozbioru austriackiego. Niestety nieudana wojna napoleona z Rosją z 1812 i Kongres Wiedeński przypieczętowały los Księstwa, które zostało rozwiązane i na jego miejsce powołano Wielkie Księstwo Poznańskie pod kontrolą Prus, Królestwo Polskie (tzw. Kongresówką) pod kontrolą Rosji i Rzeczpospolitą Krakowską  </a:t>
            </a:r>
          </a:p>
        </p:txBody>
      </p:sp>
    </p:spTree>
    <p:extLst>
      <p:ext uri="{BB962C8B-B14F-4D97-AF65-F5344CB8AC3E}">
        <p14:creationId xmlns:p14="http://schemas.microsoft.com/office/powerpoint/2010/main" val="13867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7A9C548-0579-4864-92A3-093842E89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525A5F-CDD4-4EB3-9187-2A0E9EA15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8F5B423-DA6A-4E80-B3CA-549A442C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8FC534B-FCFD-48A6-9778-F938BD01C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516" y="1559768"/>
            <a:ext cx="3717213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b="0" cap="all" spc="-100"/>
              <a:t> </a:t>
            </a:r>
            <a:r>
              <a:rPr lang="en-US" sz="4400" b="0" cap="all" spc="-100">
                <a:latin typeface="Arial"/>
                <a:cs typeface="Arial"/>
              </a:rPr>
              <a:t>Polska po KongresieWiedeńskim 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38170B5-3ECC-493B-85FA-6905971AD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8DD37B8-B6EA-49DC-90EF-F4E359454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00F7FF8-41E5-4585-AFDC-54EA8B275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AE2A71D-F8BA-4E4F-88A8-1F5FD5DF1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11" descr="Obraz zawierający mapa&#10;&#10;Opis wygenerowany automatycznie">
            <a:extLst>
              <a:ext uri="{FF2B5EF4-FFF2-40B4-BE49-F238E27FC236}">
                <a16:creationId xmlns:a16="http://schemas.microsoft.com/office/drawing/2014/main" id="{13AB7A65-7062-47CF-B8C4-F03AB2980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824" y="1475"/>
            <a:ext cx="5841643" cy="6854607"/>
          </a:xfrm>
        </p:spPr>
      </p:pic>
    </p:spTree>
    <p:extLst>
      <p:ext uri="{BB962C8B-B14F-4D97-AF65-F5344CB8AC3E}">
        <p14:creationId xmlns:p14="http://schemas.microsoft.com/office/powerpoint/2010/main" val="2967628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_2SEEDS">
      <a:dk1>
        <a:srgbClr val="000000"/>
      </a:dk1>
      <a:lt1>
        <a:srgbClr val="FFFFFF"/>
      </a:lt1>
      <a:dk2>
        <a:srgbClr val="3F3023"/>
      </a:dk2>
      <a:lt2>
        <a:srgbClr val="E2E4E8"/>
      </a:lt2>
      <a:accent1>
        <a:srgbClr val="AEA077"/>
      </a:accent1>
      <a:accent2>
        <a:srgbClr val="BE9A87"/>
      </a:accent2>
      <a:accent3>
        <a:srgbClr val="9EA47C"/>
      </a:accent3>
      <a:accent4>
        <a:srgbClr val="7BA9B5"/>
      </a:accent4>
      <a:accent5>
        <a:srgbClr val="8EA2C2"/>
      </a:accent5>
      <a:accent6>
        <a:srgbClr val="817FBA"/>
      </a:accent6>
      <a:hlink>
        <a:srgbClr val="697BAE"/>
      </a:hlink>
      <a:folHlink>
        <a:srgbClr val="7F7F7F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FCDAAAE7D3AAB41A35C2908B8C7C374" ma:contentTypeVersion="2" ma:contentTypeDescription="Utwórz nowy dokument." ma:contentTypeScope="" ma:versionID="1902a9fb55f6c1119c335268ee0b3a42">
  <xsd:schema xmlns:xsd="http://www.w3.org/2001/XMLSchema" xmlns:xs="http://www.w3.org/2001/XMLSchema" xmlns:p="http://schemas.microsoft.com/office/2006/metadata/properties" xmlns:ns2="9db72b23-6332-405f-8b74-16095efcddd5" targetNamespace="http://schemas.microsoft.com/office/2006/metadata/properties" ma:root="true" ma:fieldsID="b2c051f8223fac37a18f7f22c7ed3fa1" ns2:_="">
    <xsd:import namespace="9db72b23-6332-405f-8b74-16095efcdd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b72b23-6332-405f-8b74-16095efcdd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8E0115-CF09-4781-AA72-B5E780C6E7C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D38D767-03AD-4605-BA8F-62C538479D95}">
  <ds:schemaRefs>
    <ds:schemaRef ds:uri="9db72b23-6332-405f-8b74-16095efcdd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3E0F06A-53C2-4FFE-91F5-25B41BB57F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SavonVTI</vt:lpstr>
      <vt:lpstr>Wielka Gra o Niepodległość</vt:lpstr>
      <vt:lpstr>PowerPoint Presentation</vt:lpstr>
      <vt:lpstr>PowerPoint Presentation</vt:lpstr>
      <vt:lpstr>I ROZBIÓR</vt:lpstr>
      <vt:lpstr>II ROZBIÓR</vt:lpstr>
      <vt:lpstr>III ROZBIÓR</vt:lpstr>
      <vt:lpstr>NOWA NADZIEJA</vt:lpstr>
      <vt:lpstr>Nowa Nadzieja</vt:lpstr>
      <vt:lpstr> Polska po KongresieWiedeńskim </vt:lpstr>
      <vt:lpstr>DROGA DO NIEPODLEGŁOŚCI POWSTANIE LISTOPADOWE</vt:lpstr>
      <vt:lpstr>DROGA DO NIEPODLEGŁOŚCI POWSTANIE KRAKOWSKIE</vt:lpstr>
      <vt:lpstr>DROGA DO NIEPODLEGŁOŚCI  POWSTANIE STYCZNIOWE</vt:lpstr>
      <vt:lpstr>ZMIANA SPOSOBU WALKI</vt:lpstr>
      <vt:lpstr>WSKRZESZENIE SPRAWY NIEPODLEGŁOŚCI</vt:lpstr>
      <vt:lpstr>PowerPoint Presentation</vt:lpstr>
      <vt:lpstr>Józef Piłsudski</vt:lpstr>
      <vt:lpstr>Roman Dmowski</vt:lpstr>
      <vt:lpstr>Ignacy Jan Paderewski</vt:lpstr>
      <vt:lpstr>Ważne wydarzenia</vt:lpstr>
      <vt:lpstr>Koniec Walki o Niepodległość</vt:lpstr>
      <vt:lpstr>POLSKA ODZYSKAŁA NIEPODLEGŁOŚĆ 11 LISTOPADA 1918</vt:lpstr>
      <vt:lpstr>PowerPoint Presentation</vt:lpstr>
      <vt:lpstr>PowerPoint Presentation</vt:lpstr>
      <vt:lpstr>Tereny II Rzeczpospolitej</vt:lpstr>
      <vt:lpstr>DZIĘKUJEMY ZA UWAGĘ!</vt:lpstr>
      <vt:lpstr>Źródła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21</cp:revision>
  <dcterms:created xsi:type="dcterms:W3CDTF">2020-11-01T13:38:44Z</dcterms:created>
  <dcterms:modified xsi:type="dcterms:W3CDTF">2020-11-07T10:28:21Z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0x010100AFCDAAAE7D3AAB41A35C2908B8C7C374</vt:lpwstr>
  </property>
</Properties>
</file>