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7" r:id="rId4"/>
    <p:sldId id="262" r:id="rId5"/>
    <p:sldId id="258" r:id="rId6"/>
    <p:sldId id="263" r:id="rId7"/>
    <p:sldId id="264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384" autoAdjust="0"/>
  </p:normalViewPr>
  <p:slideViewPr>
    <p:cSldViewPr>
      <p:cViewPr varScale="1">
        <p:scale>
          <a:sx n="48" d="100"/>
          <a:sy n="48" d="100"/>
        </p:scale>
        <p:origin x="-20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51D5A-7EA2-4BA8-953B-7E6997CA7A25}" type="datetimeFigureOut">
              <a:rPr lang="pl-PL" smtClean="0"/>
              <a:pPr/>
              <a:t>2020-12-20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69A5B-7EF7-4A1F-B7A5-017D59A79B5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69A5B-7EF7-4A1F-B7A5-017D59A79B5F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69A5B-7EF7-4A1F-B7A5-017D59A79B5F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FE41-D4FE-491B-8394-D39B0B966A8A}" type="datetimeFigureOut">
              <a:rPr lang="pl-PL" smtClean="0"/>
              <a:pPr/>
              <a:t>2020-12-20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841-079E-4C03-A2F7-4F65FF5A9B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FE41-D4FE-491B-8394-D39B0B966A8A}" type="datetimeFigureOut">
              <a:rPr lang="pl-PL" smtClean="0"/>
              <a:pPr/>
              <a:t>2020-12-20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841-079E-4C03-A2F7-4F65FF5A9B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FE41-D4FE-491B-8394-D39B0B966A8A}" type="datetimeFigureOut">
              <a:rPr lang="pl-PL" smtClean="0"/>
              <a:pPr/>
              <a:t>2020-12-20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841-079E-4C03-A2F7-4F65FF5A9B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FE41-D4FE-491B-8394-D39B0B966A8A}" type="datetimeFigureOut">
              <a:rPr lang="pl-PL" smtClean="0"/>
              <a:pPr/>
              <a:t>2020-12-20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841-079E-4C03-A2F7-4F65FF5A9B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FE41-D4FE-491B-8394-D39B0B966A8A}" type="datetimeFigureOut">
              <a:rPr lang="pl-PL" smtClean="0"/>
              <a:pPr/>
              <a:t>2020-12-20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841-079E-4C03-A2F7-4F65FF5A9B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FE41-D4FE-491B-8394-D39B0B966A8A}" type="datetimeFigureOut">
              <a:rPr lang="pl-PL" smtClean="0"/>
              <a:pPr/>
              <a:t>2020-12-20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841-079E-4C03-A2F7-4F65FF5A9B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FE41-D4FE-491B-8394-D39B0B966A8A}" type="datetimeFigureOut">
              <a:rPr lang="pl-PL" smtClean="0"/>
              <a:pPr/>
              <a:t>2020-12-20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841-079E-4C03-A2F7-4F65FF5A9B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FE41-D4FE-491B-8394-D39B0B966A8A}" type="datetimeFigureOut">
              <a:rPr lang="pl-PL" smtClean="0"/>
              <a:pPr/>
              <a:t>2020-12-20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841-079E-4C03-A2F7-4F65FF5A9B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FE41-D4FE-491B-8394-D39B0B966A8A}" type="datetimeFigureOut">
              <a:rPr lang="pl-PL" smtClean="0"/>
              <a:pPr/>
              <a:t>2020-12-20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841-079E-4C03-A2F7-4F65FF5A9B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FE41-D4FE-491B-8394-D39B0B966A8A}" type="datetimeFigureOut">
              <a:rPr lang="pl-PL" smtClean="0"/>
              <a:pPr/>
              <a:t>2020-12-20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841-079E-4C03-A2F7-4F65FF5A9B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FE41-D4FE-491B-8394-D39B0B966A8A}" type="datetimeFigureOut">
              <a:rPr lang="pl-PL" smtClean="0"/>
              <a:pPr/>
              <a:t>2020-12-20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841-079E-4C03-A2F7-4F65FF5A9B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AFE41-D4FE-491B-8394-D39B0B966A8A}" type="datetimeFigureOut">
              <a:rPr lang="pl-PL" smtClean="0"/>
              <a:pPr/>
              <a:t>2020-12-20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CC841-079E-4C03-A2F7-4F65FF5A9BD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7030A0"/>
                </a:solidFill>
              </a:rPr>
              <a:t>Przygotowania do </a:t>
            </a:r>
            <a:br>
              <a:rPr lang="pl-PL" b="1" dirty="0" smtClean="0">
                <a:solidFill>
                  <a:srgbClr val="7030A0"/>
                </a:solidFill>
              </a:rPr>
            </a:br>
            <a:r>
              <a:rPr lang="pl-PL" b="1" dirty="0" smtClean="0">
                <a:solidFill>
                  <a:srgbClr val="7030A0"/>
                </a:solidFill>
              </a:rPr>
              <a:t>Świąt Bożego Narodzenia 2020 r. </a:t>
            </a: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  JULIA JANUS 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andrzej Szczepaniak\Desktop\Święta\Julia Janus\20201219_1442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642512"/>
            <a:ext cx="2411616" cy="3215488"/>
          </a:xfrm>
          <a:prstGeom prst="rect">
            <a:avLst/>
          </a:prstGeom>
          <a:noFill/>
        </p:spPr>
      </p:pic>
      <p:pic>
        <p:nvPicPr>
          <p:cNvPr id="6" name="Obraz 5" descr="C:\Users\andrzej Szczepaniak\Desktop\Święta\Julia Janus\20201219_1840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8125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C:\Users\andrzej Szczepaniak\Desktop\Święta\Julia Janus\20201219_1853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3704" y="0"/>
            <a:ext cx="2350296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Users\andrzej Szczepaniak\Desktop\Święta\Julia Janus\20201219_18565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594101"/>
            <a:ext cx="2447925" cy="326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C:\Users\andrzej Szczepaniak\Desktop\Święta\Julia Janus\20201219_19074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1071546"/>
            <a:ext cx="257176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 smtClean="0">
                <a:solidFill>
                  <a:schemeClr val="accent1">
                    <a:lumMod val="75000"/>
                  </a:schemeClr>
                </a:solidFill>
              </a:rPr>
              <a:t>BORYS FALIS </a:t>
            </a:r>
            <a:endParaRPr lang="pl-PL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ndrzej Szczepaniak\Desktop\Święta\Borys Falis\DSC010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2"/>
            <a:ext cx="2156834" cy="2875778"/>
          </a:xfrm>
          <a:prstGeom prst="rect">
            <a:avLst/>
          </a:prstGeom>
          <a:noFill/>
        </p:spPr>
      </p:pic>
      <p:pic>
        <p:nvPicPr>
          <p:cNvPr id="6" name="Obraz 5" descr="C:\Users\andrzej Szczepaniak\Desktop\Święta\Borys Falis\DSC010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3656" y="0"/>
            <a:ext cx="2750344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C:\Users\andrzej Szczepaniak\Desktop\Święta\Borys Falis\DSC010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214686"/>
            <a:ext cx="2786082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Users\andrzej Szczepaniak\Desktop\Święta\Borys Falis\IMG-20201218-WA00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9" y="3286124"/>
            <a:ext cx="2714644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7030A0"/>
                </a:solidFill>
              </a:rPr>
              <a:t>HANIA LIGĘZA </a:t>
            </a:r>
            <a:endParaRPr lang="pl-PL" sz="6000" b="1" dirty="0">
              <a:solidFill>
                <a:srgbClr val="7030A0"/>
              </a:solidFill>
            </a:endParaRPr>
          </a:p>
        </p:txBody>
      </p:sp>
      <p:pic>
        <p:nvPicPr>
          <p:cNvPr id="4" name="Symbol zastępczy zawartości 3" descr="C:\Users\andrzej Szczepaniak\Desktop\Święta\Kartka Bożonarodzeniowa_Hania Ligęz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214422"/>
            <a:ext cx="771530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7030A0"/>
                </a:solidFill>
              </a:rPr>
              <a:t>MARCEL FLAK </a:t>
            </a:r>
            <a:endParaRPr lang="pl-PL" sz="6000" b="1" dirty="0">
              <a:solidFill>
                <a:srgbClr val="7030A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28728" y="2928934"/>
            <a:ext cx="6400800" cy="17526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6" name="Obraz 5" descr="C:\Users\andrzej Szczepaniak\Desktop\Święta\Marcel Flak\20201217_1748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291465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C:\Users\andrzej Szczepaniak\Desktop\Święta\Marcel Flak\20201217_1748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7550" y="1914525"/>
            <a:ext cx="26289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Users\andrzej Szczepaniak\Desktop\Święta\Marcel Flak\20201217_1748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1" y="1500174"/>
            <a:ext cx="278605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</a:rPr>
              <a:t>MAJA DUDEK </a:t>
            </a:r>
            <a:endParaRPr lang="pl-PL" sz="6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ndrzej Szczepaniak\Desktop\Święta\Maja Dude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285860"/>
            <a:ext cx="4572032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0070C0"/>
                </a:solidFill>
              </a:rPr>
              <a:t>LEON LIPIŃSKI </a:t>
            </a:r>
            <a:endParaRPr lang="pl-PL" sz="6000" b="1" dirty="0">
              <a:solidFill>
                <a:srgbClr val="0070C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 descr="C:\Users\andrzej Szczepaniak\Desktop\Święta\Leon Lipiński\IMG_77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2550319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andrzej Szczepaniak\Desktop\Święta\Leon Lipiński\IMG_77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285992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C:\Users\andrzej Szczepaniak\Desktop\Święta\Leon Lipiński\IMG_77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214422"/>
            <a:ext cx="2295525" cy="348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17</Words>
  <Application>Microsoft Office PowerPoint</Application>
  <PresentationFormat>Pokaz na ekranie (4:3)</PresentationFormat>
  <Paragraphs>9</Paragraphs>
  <Slides>7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Przygotowania do  Świąt Bożego Narodzenia 2020 r. </vt:lpstr>
      <vt:lpstr>  JULIA JANUS </vt:lpstr>
      <vt:lpstr>BORYS FALIS </vt:lpstr>
      <vt:lpstr>HANIA LIGĘZA </vt:lpstr>
      <vt:lpstr>MARCEL FLAK </vt:lpstr>
      <vt:lpstr>MAJA DUDEK </vt:lpstr>
      <vt:lpstr>LEON LIPIŃSKI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Przygotowania do  Świąt Bożego Narodzenia 2020 r. </dc:title>
  <dc:creator>andrzej Szczepaniak</dc:creator>
  <cp:lastModifiedBy>andrzej Szczepaniak</cp:lastModifiedBy>
  <cp:revision>10</cp:revision>
  <dcterms:created xsi:type="dcterms:W3CDTF">2020-12-20T18:45:02Z</dcterms:created>
  <dcterms:modified xsi:type="dcterms:W3CDTF">2020-12-20T20:11:25Z</dcterms:modified>
</cp:coreProperties>
</file>