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96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0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50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01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01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24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96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86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58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76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11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1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60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10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9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66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F4E9-9A1C-491C-B06D-CF7D1707D413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80D375-B1C3-4554-9A8A-CF2891105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4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Święto Konstytucji 3 Maja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230 rocznica uchwalenia pierwszej konstytucji w Europie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666" t="2793" r="-666" b="5271"/>
          <a:stretch/>
        </p:blipFill>
        <p:spPr>
          <a:xfrm>
            <a:off x="1584960" y="191589"/>
            <a:ext cx="9144000" cy="63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571500"/>
            <a:ext cx="76295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10" y="422563"/>
            <a:ext cx="4896000" cy="60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533" y="398794"/>
            <a:ext cx="4896000" cy="63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0945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11</Words>
  <Application>Microsoft Office PowerPoint</Application>
  <PresentationFormat>Panoramiczny</PresentationFormat>
  <Paragraphs>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Smuga</vt:lpstr>
      <vt:lpstr>Święto Konstytucji 3 Maja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 Konstytucji 3 Maja</dc:title>
  <dc:creator>Użytkownik</dc:creator>
  <cp:lastModifiedBy>Użytkownik</cp:lastModifiedBy>
  <cp:revision>3</cp:revision>
  <dcterms:created xsi:type="dcterms:W3CDTF">2021-04-23T07:24:45Z</dcterms:created>
  <dcterms:modified xsi:type="dcterms:W3CDTF">2021-04-23T07:39:57Z</dcterms:modified>
</cp:coreProperties>
</file>