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4" d="100"/>
          <a:sy n="94" d="100"/>
        </p:scale>
        <p:origin x="2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24ba2f8ac393d69c" providerId="LiveId" clId="{DF102826-04A8-4A5F-8D4F-F1FC829C54D5}"/>
    <pc:docChg chg="undo redo custSel addSld modSld">
      <pc:chgData name="" userId="24ba2f8ac393d69c" providerId="LiveId" clId="{DF102826-04A8-4A5F-8D4F-F1FC829C54D5}" dt="2021-04-30T12:38:04.633" v="3435" actId="20577"/>
      <pc:docMkLst>
        <pc:docMk/>
      </pc:docMkLst>
      <pc:sldChg chg="modSp modTransition modAnim">
        <pc:chgData name="" userId="24ba2f8ac393d69c" providerId="LiveId" clId="{DF102826-04A8-4A5F-8D4F-F1FC829C54D5}" dt="2021-04-30T12:31:23.442" v="3374" actId="20577"/>
        <pc:sldMkLst>
          <pc:docMk/>
          <pc:sldMk cId="1426371952" sldId="256"/>
        </pc:sldMkLst>
        <pc:spChg chg="mod">
          <ac:chgData name="" userId="24ba2f8ac393d69c" providerId="LiveId" clId="{DF102826-04A8-4A5F-8D4F-F1FC829C54D5}" dt="2021-04-29T15:27:05.469" v="399" actId="14100"/>
          <ac:spMkLst>
            <pc:docMk/>
            <pc:sldMk cId="1426371952" sldId="256"/>
            <ac:spMk id="2" creationId="{EC5E6160-26DA-481C-8CFE-7CCA2B219DF9}"/>
          </ac:spMkLst>
        </pc:spChg>
        <pc:spChg chg="mod">
          <ac:chgData name="" userId="24ba2f8ac393d69c" providerId="LiveId" clId="{DF102826-04A8-4A5F-8D4F-F1FC829C54D5}" dt="2021-04-30T12:31:23.442" v="3374" actId="20577"/>
          <ac:spMkLst>
            <pc:docMk/>
            <pc:sldMk cId="1426371952" sldId="256"/>
            <ac:spMk id="3" creationId="{6DB38CCB-912E-47BB-9E25-67789470E745}"/>
          </ac:spMkLst>
        </pc:spChg>
        <pc:picChg chg="mod">
          <ac:chgData name="" userId="24ba2f8ac393d69c" providerId="LiveId" clId="{DF102826-04A8-4A5F-8D4F-F1FC829C54D5}" dt="2021-04-30T09:42:15.813" v="1253" actId="14100"/>
          <ac:picMkLst>
            <pc:docMk/>
            <pc:sldMk cId="1426371952" sldId="256"/>
            <ac:picMk id="12" creationId="{010C3D51-719D-4EEF-B4CA-AF287C7DC3AC}"/>
          </ac:picMkLst>
        </pc:picChg>
      </pc:sldChg>
      <pc:sldChg chg="modSp modTransition modAnim">
        <pc:chgData name="" userId="24ba2f8ac393d69c" providerId="LiveId" clId="{DF102826-04A8-4A5F-8D4F-F1FC829C54D5}" dt="2021-04-30T09:38:03.173" v="1230"/>
        <pc:sldMkLst>
          <pc:docMk/>
          <pc:sldMk cId="2853937483" sldId="257"/>
        </pc:sldMkLst>
        <pc:spChg chg="mod">
          <ac:chgData name="" userId="24ba2f8ac393d69c" providerId="LiveId" clId="{DF102826-04A8-4A5F-8D4F-F1FC829C54D5}" dt="2021-04-29T14:31:37.707" v="134" actId="404"/>
          <ac:spMkLst>
            <pc:docMk/>
            <pc:sldMk cId="2853937483" sldId="257"/>
            <ac:spMk id="3" creationId="{6339E781-65FD-4DE9-A60C-F1070EDD37F6}"/>
          </ac:spMkLst>
        </pc:spChg>
      </pc:sldChg>
      <pc:sldChg chg="addSp delSp modSp modTransition modAnim">
        <pc:chgData name="" userId="24ba2f8ac393d69c" providerId="LiveId" clId="{DF102826-04A8-4A5F-8D4F-F1FC829C54D5}" dt="2021-04-30T11:48:23.266" v="2330" actId="14100"/>
        <pc:sldMkLst>
          <pc:docMk/>
          <pc:sldMk cId="1340769932" sldId="258"/>
        </pc:sldMkLst>
        <pc:spChg chg="mod">
          <ac:chgData name="" userId="24ba2f8ac393d69c" providerId="LiveId" clId="{DF102826-04A8-4A5F-8D4F-F1FC829C54D5}" dt="2021-04-30T11:41:17.156" v="2038" actId="14100"/>
          <ac:spMkLst>
            <pc:docMk/>
            <pc:sldMk cId="1340769932" sldId="258"/>
            <ac:spMk id="2" creationId="{FC4ED507-6279-4CD7-BD6B-98ECDD9A6E83}"/>
          </ac:spMkLst>
        </pc:spChg>
        <pc:spChg chg="mod">
          <ac:chgData name="" userId="24ba2f8ac393d69c" providerId="LiveId" clId="{DF102826-04A8-4A5F-8D4F-F1FC829C54D5}" dt="2021-04-30T11:46:59.641" v="2316" actId="404"/>
          <ac:spMkLst>
            <pc:docMk/>
            <pc:sldMk cId="1340769932" sldId="258"/>
            <ac:spMk id="3" creationId="{84E4804D-39E0-4BB5-AE75-FC705743CD47}"/>
          </ac:spMkLst>
        </pc:spChg>
        <pc:spChg chg="add del mod">
          <ac:chgData name="" userId="24ba2f8ac393d69c" providerId="LiveId" clId="{DF102826-04A8-4A5F-8D4F-F1FC829C54D5}" dt="2021-04-30T09:28:11.188" v="986" actId="478"/>
          <ac:spMkLst>
            <pc:docMk/>
            <pc:sldMk cId="1340769932" sldId="258"/>
            <ac:spMk id="4" creationId="{DB07EC7A-E474-4FFA-8898-B1658944595E}"/>
          </ac:spMkLst>
        </pc:spChg>
        <pc:spChg chg="add del mod">
          <ac:chgData name="" userId="24ba2f8ac393d69c" providerId="LiveId" clId="{DF102826-04A8-4A5F-8D4F-F1FC829C54D5}" dt="2021-04-30T09:30:21.339" v="1092" actId="478"/>
          <ac:spMkLst>
            <pc:docMk/>
            <pc:sldMk cId="1340769932" sldId="258"/>
            <ac:spMk id="5" creationId="{AD59120D-64E0-4B67-854A-1297D3DDD5C9}"/>
          </ac:spMkLst>
        </pc:spChg>
        <pc:spChg chg="add mod">
          <ac:chgData name="" userId="24ba2f8ac393d69c" providerId="LiveId" clId="{DF102826-04A8-4A5F-8D4F-F1FC829C54D5}" dt="2021-04-30T09:27:40.784" v="979" actId="1076"/>
          <ac:spMkLst>
            <pc:docMk/>
            <pc:sldMk cId="1340769932" sldId="258"/>
            <ac:spMk id="9" creationId="{FFB574B8-0DBC-4D82-B8B0-BA69913846A5}"/>
          </ac:spMkLst>
        </pc:spChg>
        <pc:spChg chg="add mod">
          <ac:chgData name="" userId="24ba2f8ac393d69c" providerId="LiveId" clId="{DF102826-04A8-4A5F-8D4F-F1FC829C54D5}" dt="2021-04-30T11:48:23.266" v="2330" actId="14100"/>
          <ac:spMkLst>
            <pc:docMk/>
            <pc:sldMk cId="1340769932" sldId="258"/>
            <ac:spMk id="12" creationId="{78085A19-87DE-4A0A-8930-559E2799E685}"/>
          </ac:spMkLst>
        </pc:spChg>
        <pc:picChg chg="add mod">
          <ac:chgData name="" userId="24ba2f8ac393d69c" providerId="LiveId" clId="{DF102826-04A8-4A5F-8D4F-F1FC829C54D5}" dt="2021-04-30T11:41:04.677" v="2033" actId="1076"/>
          <ac:picMkLst>
            <pc:docMk/>
            <pc:sldMk cId="1340769932" sldId="258"/>
            <ac:picMk id="8" creationId="{E8D6D33C-C444-40CD-B770-167ECB27E6C8}"/>
          </ac:picMkLst>
        </pc:picChg>
        <pc:picChg chg="add del mod">
          <ac:chgData name="" userId="24ba2f8ac393d69c" providerId="LiveId" clId="{DF102826-04A8-4A5F-8D4F-F1FC829C54D5}" dt="2021-04-29T14:24:54.534" v="112"/>
          <ac:picMkLst>
            <pc:docMk/>
            <pc:sldMk cId="1340769932" sldId="258"/>
            <ac:picMk id="1026" creationId="{6479124C-0501-4402-872F-CB2B80322A39}"/>
          </ac:picMkLst>
        </pc:picChg>
        <pc:picChg chg="add mod">
          <ac:chgData name="" userId="24ba2f8ac393d69c" providerId="LiveId" clId="{DF102826-04A8-4A5F-8D4F-F1FC829C54D5}" dt="2021-04-30T09:30:03.207" v="1091" actId="14100"/>
          <ac:picMkLst>
            <pc:docMk/>
            <pc:sldMk cId="1340769932" sldId="258"/>
            <ac:picMk id="1028" creationId="{F9DBD069-B7FF-46CE-8B83-5198C61A46B8}"/>
          </ac:picMkLst>
        </pc:picChg>
        <pc:picChg chg="add del mod">
          <ac:chgData name="" userId="24ba2f8ac393d69c" providerId="LiveId" clId="{DF102826-04A8-4A5F-8D4F-F1FC829C54D5}" dt="2021-04-30T09:26:10.742" v="960" actId="478"/>
          <ac:picMkLst>
            <pc:docMk/>
            <pc:sldMk cId="1340769932" sldId="258"/>
            <ac:picMk id="2050" creationId="{27311043-55BF-41C9-87D6-919095572F1D}"/>
          </ac:picMkLst>
        </pc:picChg>
        <pc:picChg chg="add del mod">
          <ac:chgData name="" userId="24ba2f8ac393d69c" providerId="LiveId" clId="{DF102826-04A8-4A5F-8D4F-F1FC829C54D5}" dt="2021-04-30T09:25:06.920" v="943"/>
          <ac:picMkLst>
            <pc:docMk/>
            <pc:sldMk cId="1340769932" sldId="258"/>
            <ac:picMk id="2052" creationId="{4464A17C-4A22-4A3E-A46A-22BB5C6D3D76}"/>
          </ac:picMkLst>
        </pc:picChg>
        <pc:picChg chg="add del mod">
          <ac:chgData name="" userId="24ba2f8ac393d69c" providerId="LiveId" clId="{DF102826-04A8-4A5F-8D4F-F1FC829C54D5}" dt="2021-04-30T09:25:23.626" v="953"/>
          <ac:picMkLst>
            <pc:docMk/>
            <pc:sldMk cId="1340769932" sldId="258"/>
            <ac:picMk id="2054" creationId="{B2F275DF-1FA0-4C26-A3DA-E4E6A36D2D28}"/>
          </ac:picMkLst>
        </pc:picChg>
      </pc:sldChg>
      <pc:sldChg chg="addSp delSp modSp add modTransition modAnim">
        <pc:chgData name="" userId="24ba2f8ac393d69c" providerId="LiveId" clId="{DF102826-04A8-4A5F-8D4F-F1FC829C54D5}" dt="2021-04-30T12:35:02.938" v="3400" actId="20577"/>
        <pc:sldMkLst>
          <pc:docMk/>
          <pc:sldMk cId="2182001712" sldId="259"/>
        </pc:sldMkLst>
        <pc:spChg chg="mod">
          <ac:chgData name="" userId="24ba2f8ac393d69c" providerId="LiveId" clId="{DF102826-04A8-4A5F-8D4F-F1FC829C54D5}" dt="2021-04-29T15:02:26.199" v="347" actId="27636"/>
          <ac:spMkLst>
            <pc:docMk/>
            <pc:sldMk cId="2182001712" sldId="259"/>
            <ac:spMk id="2" creationId="{8736E659-E51D-4D88-AB44-5A07A16BB9CE}"/>
          </ac:spMkLst>
        </pc:spChg>
        <pc:spChg chg="mod">
          <ac:chgData name="" userId="24ba2f8ac393d69c" providerId="LiveId" clId="{DF102826-04A8-4A5F-8D4F-F1FC829C54D5}" dt="2021-04-30T12:35:02.938" v="3400" actId="20577"/>
          <ac:spMkLst>
            <pc:docMk/>
            <pc:sldMk cId="2182001712" sldId="259"/>
            <ac:spMk id="3" creationId="{17F7B1A4-0144-4528-870E-59B1A4A0DECC}"/>
          </ac:spMkLst>
        </pc:spChg>
        <pc:picChg chg="add del mod">
          <ac:chgData name="" userId="24ba2f8ac393d69c" providerId="LiveId" clId="{DF102826-04A8-4A5F-8D4F-F1FC829C54D5}" dt="2021-04-29T14:32:54.133" v="140" actId="478"/>
          <ac:picMkLst>
            <pc:docMk/>
            <pc:sldMk cId="2182001712" sldId="259"/>
            <ac:picMk id="2050" creationId="{7AB56F39-A38E-4933-99E3-DDE0553AACDE}"/>
          </ac:picMkLst>
        </pc:picChg>
        <pc:picChg chg="add del mod">
          <ac:chgData name="" userId="24ba2f8ac393d69c" providerId="LiveId" clId="{DF102826-04A8-4A5F-8D4F-F1FC829C54D5}" dt="2021-04-29T14:54:02.618" v="285" actId="478"/>
          <ac:picMkLst>
            <pc:docMk/>
            <pc:sldMk cId="2182001712" sldId="259"/>
            <ac:picMk id="2052" creationId="{46D4B857-8CE4-4887-88C7-561057B7DEF3}"/>
          </ac:picMkLst>
        </pc:picChg>
        <pc:picChg chg="add mod">
          <ac:chgData name="" userId="24ba2f8ac393d69c" providerId="LiveId" clId="{DF102826-04A8-4A5F-8D4F-F1FC829C54D5}" dt="2021-04-29T15:02:36.686" v="350" actId="1076"/>
          <ac:picMkLst>
            <pc:docMk/>
            <pc:sldMk cId="2182001712" sldId="259"/>
            <ac:picMk id="2054" creationId="{1A85CF65-8FFB-422F-A473-081309EC8393}"/>
          </ac:picMkLst>
        </pc:picChg>
        <pc:picChg chg="add del mod">
          <ac:chgData name="" userId="24ba2f8ac393d69c" providerId="LiveId" clId="{DF102826-04A8-4A5F-8D4F-F1FC829C54D5}" dt="2021-04-30T09:25:38.097" v="959" actId="478"/>
          <ac:picMkLst>
            <pc:docMk/>
            <pc:sldMk cId="2182001712" sldId="259"/>
            <ac:picMk id="3074" creationId="{C4A38703-8572-49FD-94F2-2BABFE76B6B2}"/>
          </ac:picMkLst>
        </pc:picChg>
      </pc:sldChg>
      <pc:sldChg chg="addSp delSp modSp add modTransition">
        <pc:chgData name="" userId="24ba2f8ac393d69c" providerId="LiveId" clId="{DF102826-04A8-4A5F-8D4F-F1FC829C54D5}" dt="2021-04-30T12:18:40.884" v="2433" actId="207"/>
        <pc:sldMkLst>
          <pc:docMk/>
          <pc:sldMk cId="717830018" sldId="260"/>
        </pc:sldMkLst>
        <pc:spChg chg="mod">
          <ac:chgData name="" userId="24ba2f8ac393d69c" providerId="LiveId" clId="{DF102826-04A8-4A5F-8D4F-F1FC829C54D5}" dt="2021-04-30T09:41:50.449" v="1248" actId="14100"/>
          <ac:spMkLst>
            <pc:docMk/>
            <pc:sldMk cId="717830018" sldId="260"/>
            <ac:spMk id="2" creationId="{ABE93313-2F61-458C-8397-BA5797B12445}"/>
          </ac:spMkLst>
        </pc:spChg>
        <pc:spChg chg="del mod">
          <ac:chgData name="" userId="24ba2f8ac393d69c" providerId="LiveId" clId="{DF102826-04A8-4A5F-8D4F-F1FC829C54D5}" dt="2021-04-30T09:41:53.528" v="1249" actId="478"/>
          <ac:spMkLst>
            <pc:docMk/>
            <pc:sldMk cId="717830018" sldId="260"/>
            <ac:spMk id="3" creationId="{1952B9CE-900F-4DC8-ABB2-F6285919E104}"/>
          </ac:spMkLst>
        </pc:spChg>
        <pc:spChg chg="add mod">
          <ac:chgData name="" userId="24ba2f8ac393d69c" providerId="LiveId" clId="{DF102826-04A8-4A5F-8D4F-F1FC829C54D5}" dt="2021-04-30T12:18:40.884" v="2433" actId="207"/>
          <ac:spMkLst>
            <pc:docMk/>
            <pc:sldMk cId="717830018" sldId="260"/>
            <ac:spMk id="3" creationId="{5697C3E0-6C45-4420-8D86-3DE1C9222233}"/>
          </ac:spMkLst>
        </pc:spChg>
        <pc:picChg chg="add mod">
          <ac:chgData name="" userId="24ba2f8ac393d69c" providerId="LiveId" clId="{DF102826-04A8-4A5F-8D4F-F1FC829C54D5}" dt="2021-04-30T11:35:44.396" v="1942" actId="1076"/>
          <ac:picMkLst>
            <pc:docMk/>
            <pc:sldMk cId="717830018" sldId="260"/>
            <ac:picMk id="3074" creationId="{29FD7AB4-620A-442A-BC86-DEF7DD6955DF}"/>
          </ac:picMkLst>
        </pc:picChg>
      </pc:sldChg>
      <pc:sldChg chg="addSp delSp modSp add modTransition">
        <pc:chgData name="" userId="24ba2f8ac393d69c" providerId="LiveId" clId="{DF102826-04A8-4A5F-8D4F-F1FC829C54D5}" dt="2021-04-30T12:38:04.633" v="3435" actId="20577"/>
        <pc:sldMkLst>
          <pc:docMk/>
          <pc:sldMk cId="487308249" sldId="261"/>
        </pc:sldMkLst>
        <pc:spChg chg="mod">
          <ac:chgData name="" userId="24ba2f8ac393d69c" providerId="LiveId" clId="{DF102826-04A8-4A5F-8D4F-F1FC829C54D5}" dt="2021-04-29T16:52:00.593" v="420" actId="403"/>
          <ac:spMkLst>
            <pc:docMk/>
            <pc:sldMk cId="487308249" sldId="261"/>
            <ac:spMk id="2" creationId="{78B4BB5A-2653-4F86-B0AB-FD93F286E76A}"/>
          </ac:spMkLst>
        </pc:spChg>
        <pc:spChg chg="mod">
          <ac:chgData name="" userId="24ba2f8ac393d69c" providerId="LiveId" clId="{DF102826-04A8-4A5F-8D4F-F1FC829C54D5}" dt="2021-04-30T12:38:04.633" v="3435" actId="20577"/>
          <ac:spMkLst>
            <pc:docMk/>
            <pc:sldMk cId="487308249" sldId="261"/>
            <ac:spMk id="3" creationId="{19D4B797-79FB-4A6F-8F59-5628704FC8D8}"/>
          </ac:spMkLst>
        </pc:spChg>
        <pc:picChg chg="add del mod">
          <ac:chgData name="" userId="24ba2f8ac393d69c" providerId="LiveId" clId="{DF102826-04A8-4A5F-8D4F-F1FC829C54D5}" dt="2021-04-30T09:22:03.938" v="935"/>
          <ac:picMkLst>
            <pc:docMk/>
            <pc:sldMk cId="487308249" sldId="261"/>
            <ac:picMk id="1026" creationId="{9894CBB3-330F-41EF-ACA7-120283704C58}"/>
          </ac:picMkLst>
        </pc:picChg>
      </pc:sldChg>
      <pc:sldChg chg="modSp add">
        <pc:chgData name="" userId="24ba2f8ac393d69c" providerId="LiveId" clId="{DF102826-04A8-4A5F-8D4F-F1FC829C54D5}" dt="2021-04-30T12:31:56.723" v="3376" actId="403"/>
        <pc:sldMkLst>
          <pc:docMk/>
          <pc:sldMk cId="3107491417" sldId="262"/>
        </pc:sldMkLst>
        <pc:spChg chg="mod">
          <ac:chgData name="" userId="24ba2f8ac393d69c" providerId="LiveId" clId="{DF102826-04A8-4A5F-8D4F-F1FC829C54D5}" dt="2021-04-30T12:31:56.723" v="3376" actId="403"/>
          <ac:spMkLst>
            <pc:docMk/>
            <pc:sldMk cId="3107491417" sldId="262"/>
            <ac:spMk id="2" creationId="{2973B494-88D7-4DE8-B927-8BE057869B72}"/>
          </ac:spMkLst>
        </pc:spChg>
        <pc:spChg chg="mod">
          <ac:chgData name="" userId="24ba2f8ac393d69c" providerId="LiveId" clId="{DF102826-04A8-4A5F-8D4F-F1FC829C54D5}" dt="2021-04-30T12:30:41.315" v="3301" actId="1076"/>
          <ac:spMkLst>
            <pc:docMk/>
            <pc:sldMk cId="3107491417" sldId="262"/>
            <ac:spMk id="3" creationId="{76AA84D4-0FCF-4FBE-B7BB-41AA34BDDA0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78F94D08-7F7C-4684-9CA8-9D40A0D03330}" type="datetimeFigureOut">
              <a:rPr lang="pl-PL" smtClean="0"/>
              <a:t>06.05.2021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FE76EF2-5B4A-45D2-8D03-98766C6E3FD1}" type="slidenum">
              <a:rPr lang="pl-PL" smtClean="0"/>
              <a:t>‹#›</a:t>
            </a:fld>
            <a:endParaRPr lang="pl-P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7358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Date Placeholder 2"/>
          <p:cNvSpPr>
            <a:spLocks noGrp="1"/>
          </p:cNvSpPr>
          <p:nvPr>
            <p:ph type="dt" sz="half" idx="10"/>
          </p:nvPr>
        </p:nvSpPr>
        <p:spPr/>
        <p:txBody>
          <a:bodyPr/>
          <a:lstStyle/>
          <a:p>
            <a:fld id="{78F94D08-7F7C-4684-9CA8-9D40A0D03330}" type="datetimeFigureOut">
              <a:rPr lang="pl-PL" smtClean="0"/>
              <a:t>06.05.2021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65121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78F94D08-7F7C-4684-9CA8-9D40A0D03330}" type="datetimeFigureOut">
              <a:rPr lang="pl-PL" smtClean="0"/>
              <a:t>06.05.2021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2355701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78F94D08-7F7C-4684-9CA8-9D40A0D03330}" type="datetimeFigureOut">
              <a:rPr lang="pl-PL" smtClean="0"/>
              <a:t>06.05.2021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FE76EF2-5B4A-45D2-8D03-98766C6E3FD1}" type="slidenum">
              <a:rPr lang="pl-PL" smtClean="0"/>
              <a:t>‹#›</a:t>
            </a:fld>
            <a:endParaRPr lang="pl-P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21664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78F94D08-7F7C-4684-9CA8-9D40A0D03330}" type="datetimeFigureOut">
              <a:rPr lang="pl-PL" smtClean="0"/>
              <a:t>06.05.2021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1074795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78F94D08-7F7C-4684-9CA8-9D40A0D03330}" type="datetimeFigureOut">
              <a:rPr lang="pl-PL" smtClean="0"/>
              <a:t>06.05.2021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FE76EF2-5B4A-45D2-8D03-98766C6E3FD1}" type="slidenum">
              <a:rPr lang="pl-PL" smtClean="0"/>
              <a:t>‹#›</a:t>
            </a:fld>
            <a:endParaRPr lang="pl-P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20669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78F94D08-7F7C-4684-9CA8-9D40A0D03330}" type="datetimeFigureOut">
              <a:rPr lang="pl-PL" smtClean="0"/>
              <a:t>06.05.2021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846620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8F94D08-7F7C-4684-9CA8-9D40A0D03330}" type="datetimeFigureOut">
              <a:rPr lang="pl-PL" smtClean="0"/>
              <a:t>06.05.2021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2604426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8F94D08-7F7C-4684-9CA8-9D40A0D03330}" type="datetimeFigureOut">
              <a:rPr lang="pl-PL" smtClean="0"/>
              <a:t>06.05.2021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3887166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8F94D08-7F7C-4684-9CA8-9D40A0D03330}" type="datetimeFigureOut">
              <a:rPr lang="pl-PL" smtClean="0"/>
              <a:t>06.05.2021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3958079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78F94D08-7F7C-4684-9CA8-9D40A0D03330}" type="datetimeFigureOut">
              <a:rPr lang="pl-PL" smtClean="0"/>
              <a:t>06.05.2021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211003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8F94D08-7F7C-4684-9CA8-9D40A0D03330}" type="datetimeFigureOut">
              <a:rPr lang="pl-PL" smtClean="0"/>
              <a:t>06.05.2021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1729175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8F94D08-7F7C-4684-9CA8-9D40A0D03330}" type="datetimeFigureOut">
              <a:rPr lang="pl-PL" smtClean="0"/>
              <a:t>06.05.2021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114782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78F94D08-7F7C-4684-9CA8-9D40A0D03330}" type="datetimeFigureOut">
              <a:rPr lang="pl-PL" smtClean="0"/>
              <a:t>06.05.2021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201763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94D08-7F7C-4684-9CA8-9D40A0D03330}" type="datetimeFigureOut">
              <a:rPr lang="pl-PL" smtClean="0"/>
              <a:t>06.05.2021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313905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78F94D08-7F7C-4684-9CA8-9D40A0D03330}" type="datetimeFigureOut">
              <a:rPr lang="pl-PL" smtClean="0"/>
              <a:t>06.05.2021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963981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78F94D08-7F7C-4684-9CA8-9D40A0D03330}" type="datetimeFigureOut">
              <a:rPr lang="pl-PL" smtClean="0"/>
              <a:t>06.05.2021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FE76EF2-5B4A-45D2-8D03-98766C6E3FD1}" type="slidenum">
              <a:rPr lang="pl-PL" smtClean="0"/>
              <a:t>‹#›</a:t>
            </a:fld>
            <a:endParaRPr lang="pl-PL"/>
          </a:p>
        </p:txBody>
      </p:sp>
    </p:spTree>
    <p:extLst>
      <p:ext uri="{BB962C8B-B14F-4D97-AF65-F5344CB8AC3E}">
        <p14:creationId xmlns:p14="http://schemas.microsoft.com/office/powerpoint/2010/main" val="3665282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8F94D08-7F7C-4684-9CA8-9D40A0D03330}" type="datetimeFigureOut">
              <a:rPr lang="pl-PL" smtClean="0"/>
              <a:t>06.05.2021</a:t>
            </a:fld>
            <a:endParaRPr lang="pl-P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l-P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FE76EF2-5B4A-45D2-8D03-98766C6E3FD1}" type="slidenum">
              <a:rPr lang="pl-PL" smtClean="0"/>
              <a:t>‹#›</a:t>
            </a:fld>
            <a:endParaRPr lang="pl-PL"/>
          </a:p>
        </p:txBody>
      </p:sp>
    </p:spTree>
    <p:extLst>
      <p:ext uri="{BB962C8B-B14F-4D97-AF65-F5344CB8AC3E}">
        <p14:creationId xmlns:p14="http://schemas.microsoft.com/office/powerpoint/2010/main" val="266127712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C5E6160-26DA-481C-8CFE-7CCA2B219DF9}"/>
              </a:ext>
            </a:extLst>
          </p:cNvPr>
          <p:cNvSpPr>
            <a:spLocks noGrp="1"/>
          </p:cNvSpPr>
          <p:nvPr>
            <p:ph type="ctrTitle"/>
          </p:nvPr>
        </p:nvSpPr>
        <p:spPr>
          <a:xfrm>
            <a:off x="364616" y="345689"/>
            <a:ext cx="9144000" cy="2548431"/>
          </a:xfrm>
        </p:spPr>
        <p:txBody>
          <a:bodyPr>
            <a:noAutofit/>
          </a:bodyPr>
          <a:lstStyle/>
          <a:p>
            <a:r>
              <a:rPr lang="pl-PL" sz="5400" dirty="0">
                <a:latin typeface="Calibri" panose="020F0502020204030204" pitchFamily="34" charset="0"/>
                <a:cs typeface="Calibri" panose="020F0502020204030204" pitchFamily="34" charset="0"/>
              </a:rPr>
              <a:t>Instalacja fotowoltaiczna, jako działanie proekologiczne.</a:t>
            </a:r>
          </a:p>
        </p:txBody>
      </p:sp>
      <p:sp>
        <p:nvSpPr>
          <p:cNvPr id="3" name="Podtytuł 2">
            <a:extLst>
              <a:ext uri="{FF2B5EF4-FFF2-40B4-BE49-F238E27FC236}">
                <a16:creationId xmlns:a16="http://schemas.microsoft.com/office/drawing/2014/main" xmlns="" id="{6DB38CCB-912E-47BB-9E25-67789470E745}"/>
              </a:ext>
            </a:extLst>
          </p:cNvPr>
          <p:cNvSpPr>
            <a:spLocks noGrp="1"/>
          </p:cNvSpPr>
          <p:nvPr>
            <p:ph type="subTitle" idx="1"/>
          </p:nvPr>
        </p:nvSpPr>
        <p:spPr>
          <a:xfrm>
            <a:off x="755233" y="3963881"/>
            <a:ext cx="6400800" cy="1947333"/>
          </a:xfrm>
        </p:spPr>
        <p:txBody>
          <a:bodyPr/>
          <a:lstStyle/>
          <a:p>
            <a:r>
              <a:rPr lang="pl-PL" dirty="0"/>
              <a:t>Prezentację wykonał Maksymilian Dyrda</a:t>
            </a:r>
          </a:p>
        </p:txBody>
      </p:sp>
      <p:pic>
        <p:nvPicPr>
          <p:cNvPr id="12" name="Obraz 11">
            <a:extLst>
              <a:ext uri="{FF2B5EF4-FFF2-40B4-BE49-F238E27FC236}">
                <a16:creationId xmlns:a16="http://schemas.microsoft.com/office/drawing/2014/main" xmlns="" id="{010C3D51-719D-4EEF-B4CA-AF287C7DC3AC}"/>
              </a:ext>
            </a:extLst>
          </p:cNvPr>
          <p:cNvPicPr>
            <a:picLocks noChangeAspect="1"/>
          </p:cNvPicPr>
          <p:nvPr/>
        </p:nvPicPr>
        <p:blipFill>
          <a:blip r:embed="rId2"/>
          <a:stretch>
            <a:fillRect/>
          </a:stretch>
        </p:blipFill>
        <p:spPr>
          <a:xfrm>
            <a:off x="8466337" y="3429000"/>
            <a:ext cx="3444538" cy="3177815"/>
          </a:xfrm>
          <a:prstGeom prst="roundRect">
            <a:avLst>
              <a:gd name="adj" fmla="val 50000"/>
            </a:avLst>
          </a:prstGeom>
          <a:ln>
            <a:noFill/>
          </a:ln>
          <a:effectLst>
            <a:outerShdw blurRad="152400" dist="12000" dir="900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4263719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ppt_w</p:attrName>
                                        </p:attrNameLst>
                                      </p:cBhvr>
                                      <p:tavLst>
                                        <p:tav tm="0" fmla="#ppt_w*sin(2.5*pi*$)">
                                          <p:val>
                                            <p:fltVal val="0"/>
                                          </p:val>
                                        </p:tav>
                                        <p:tav tm="100000">
                                          <p:val>
                                            <p:fltVal val="1"/>
                                          </p:val>
                                        </p:tav>
                                      </p:tavLst>
                                    </p:anim>
                                    <p:anim calcmode="lin" valueType="num">
                                      <p:cBhvr>
                                        <p:cTn id="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06FC7F3-CE3C-4B60-B985-9C5D6B30FD2D}"/>
              </a:ext>
            </a:extLst>
          </p:cNvPr>
          <p:cNvSpPr>
            <a:spLocks noGrp="1"/>
          </p:cNvSpPr>
          <p:nvPr>
            <p:ph type="title"/>
          </p:nvPr>
        </p:nvSpPr>
        <p:spPr>
          <a:xfrm>
            <a:off x="636865" y="0"/>
            <a:ext cx="8534400" cy="1507067"/>
          </a:xfrm>
        </p:spPr>
        <p:txBody>
          <a:bodyPr/>
          <a:lstStyle/>
          <a:p>
            <a:r>
              <a:rPr lang="pl-PL" dirty="0" err="1">
                <a:latin typeface="Calibri" panose="020F0502020204030204" pitchFamily="34" charset="0"/>
                <a:cs typeface="Calibri" panose="020F0502020204030204" pitchFamily="34" charset="0"/>
              </a:rPr>
              <a:t>Fotowoltaika</a:t>
            </a:r>
            <a:r>
              <a:rPr lang="pl-PL" dirty="0">
                <a:latin typeface="Calibri" panose="020F0502020204030204" pitchFamily="34" charset="0"/>
                <a:cs typeface="Calibri" panose="020F0502020204030204" pitchFamily="34" charset="0"/>
              </a:rPr>
              <a:t>:</a:t>
            </a:r>
          </a:p>
        </p:txBody>
      </p:sp>
      <p:sp>
        <p:nvSpPr>
          <p:cNvPr id="3" name="Symbol zastępczy zawartości 2">
            <a:extLst>
              <a:ext uri="{FF2B5EF4-FFF2-40B4-BE49-F238E27FC236}">
                <a16:creationId xmlns:a16="http://schemas.microsoft.com/office/drawing/2014/main" xmlns="" id="{6339E781-65FD-4DE9-A60C-F1070EDD37F6}"/>
              </a:ext>
            </a:extLst>
          </p:cNvPr>
          <p:cNvSpPr>
            <a:spLocks noGrp="1"/>
          </p:cNvSpPr>
          <p:nvPr>
            <p:ph idx="1"/>
          </p:nvPr>
        </p:nvSpPr>
        <p:spPr>
          <a:xfrm>
            <a:off x="279401" y="1185333"/>
            <a:ext cx="8388350" cy="5740399"/>
          </a:xfrm>
        </p:spPr>
        <p:txBody>
          <a:bodyPr>
            <a:normAutofit/>
          </a:bodyPr>
          <a:lstStyle/>
          <a:p>
            <a:r>
              <a:rPr lang="pl-PL" sz="2800" dirty="0"/>
              <a:t>Jest to wytwarzanie prądu elektrycznego z promieniowania słonecznego przy wykorzystaniu zjawiska fotowoltaicznego.</a:t>
            </a:r>
          </a:p>
          <a:p>
            <a:r>
              <a:rPr lang="pl-PL" sz="2800" dirty="0"/>
              <a:t>Produkuje czystą energię słoneczną nie wykorzystując w tym celu organicznych paliw kopalnych.</a:t>
            </a:r>
          </a:p>
          <a:p>
            <a:r>
              <a:rPr lang="pl-PL" sz="2800" dirty="0">
                <a:solidFill>
                  <a:schemeClr val="bg1"/>
                </a:solidFill>
              </a:rPr>
              <a:t>Energia słoneczna jest obecnie najbezpieczniejszym źródłem energii.</a:t>
            </a:r>
          </a:p>
          <a:p>
            <a:endParaRPr lang="pl-PL" dirty="0"/>
          </a:p>
        </p:txBody>
      </p:sp>
      <p:pic>
        <p:nvPicPr>
          <p:cNvPr id="2050" name="Picture 2" descr="Realizacje | Fotowoltaika">
            <a:extLst>
              <a:ext uri="{FF2B5EF4-FFF2-40B4-BE49-F238E27FC236}">
                <a16:creationId xmlns:a16="http://schemas.microsoft.com/office/drawing/2014/main" xmlns="" id="{F0930BCC-2984-4800-BFA3-6AB348AECA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7750" y="0"/>
            <a:ext cx="352425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9374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C4ED507-6279-4CD7-BD6B-98ECDD9A6E83}"/>
              </a:ext>
            </a:extLst>
          </p:cNvPr>
          <p:cNvSpPr>
            <a:spLocks noGrp="1"/>
          </p:cNvSpPr>
          <p:nvPr>
            <p:ph type="title"/>
          </p:nvPr>
        </p:nvSpPr>
        <p:spPr>
          <a:xfrm>
            <a:off x="1" y="0"/>
            <a:ext cx="5317724" cy="1296140"/>
          </a:xfrm>
        </p:spPr>
        <p:txBody>
          <a:bodyPr>
            <a:normAutofit/>
          </a:bodyPr>
          <a:lstStyle/>
          <a:p>
            <a:r>
              <a:rPr lang="pl-PL" dirty="0"/>
              <a:t>Wpływ </a:t>
            </a:r>
            <a:r>
              <a:rPr lang="pl-PL" dirty="0" err="1"/>
              <a:t>fotowoltaiki</a:t>
            </a:r>
            <a:r>
              <a:rPr lang="pl-PL" dirty="0"/>
              <a:t> </a:t>
            </a:r>
            <a:br>
              <a:rPr lang="pl-PL" dirty="0"/>
            </a:br>
            <a:r>
              <a:rPr lang="pl-PL" dirty="0"/>
              <a:t>na środowisko</a:t>
            </a:r>
          </a:p>
        </p:txBody>
      </p:sp>
      <p:sp>
        <p:nvSpPr>
          <p:cNvPr id="3" name="Symbol zastępczy zawartości 2">
            <a:extLst>
              <a:ext uri="{FF2B5EF4-FFF2-40B4-BE49-F238E27FC236}">
                <a16:creationId xmlns:a16="http://schemas.microsoft.com/office/drawing/2014/main" xmlns="" id="{84E4804D-39E0-4BB5-AE75-FC705743CD47}"/>
              </a:ext>
            </a:extLst>
          </p:cNvPr>
          <p:cNvSpPr>
            <a:spLocks noGrp="1"/>
          </p:cNvSpPr>
          <p:nvPr>
            <p:ph idx="1"/>
          </p:nvPr>
        </p:nvSpPr>
        <p:spPr>
          <a:xfrm>
            <a:off x="0" y="1171852"/>
            <a:ext cx="7510509" cy="4181383"/>
          </a:xfrm>
        </p:spPr>
        <p:txBody>
          <a:bodyPr>
            <a:normAutofit/>
          </a:bodyPr>
          <a:lstStyle/>
          <a:p>
            <a:r>
              <a:rPr lang="pl-PL" dirty="0">
                <a:solidFill>
                  <a:schemeClr val="accent1"/>
                </a:solidFill>
              </a:rPr>
              <a:t>Pomaga skutecznie redukować emisję dwutlenku węgla, dwutlenku siarki, tlenków azotu, tlenku węgla i pyłów.</a:t>
            </a:r>
          </a:p>
          <a:p>
            <a:r>
              <a:rPr lang="pl-PL" dirty="0">
                <a:solidFill>
                  <a:schemeClr val="accent1"/>
                </a:solidFill>
              </a:rPr>
              <a:t>Pozwala uniknąć powstawania odpadów stałych, ścieków, a także zanieczyszczenia gleby oraz degradacji terenu, które są częstym następstwem produkcji energii z wykorzystaniem źródeł konwencjonalnych.</a:t>
            </a:r>
          </a:p>
          <a:p>
            <a:r>
              <a:rPr lang="pl-PL" dirty="0">
                <a:solidFill>
                  <a:schemeClr val="accent1"/>
                </a:solidFill>
              </a:rPr>
              <a:t>Energia elektryczna z paneli fotowoltaicznych ponad 20 krotnie zmniejsza zanieczyszczenie środowiska w porównaniu do elektrowni </a:t>
            </a:r>
            <a:r>
              <a:rPr lang="pl-PL" sz="1800" dirty="0">
                <a:solidFill>
                  <a:schemeClr val="accent1"/>
                </a:solidFill>
              </a:rPr>
              <a:t>węglowych</a:t>
            </a:r>
          </a:p>
          <a:p>
            <a:endParaRPr lang="pl-PL" sz="2400" dirty="0">
              <a:solidFill>
                <a:schemeClr val="accent1"/>
              </a:solidFill>
            </a:endParaRPr>
          </a:p>
          <a:p>
            <a:endParaRPr lang="pl-PL" dirty="0"/>
          </a:p>
        </p:txBody>
      </p:sp>
      <p:pic>
        <p:nvPicPr>
          <p:cNvPr id="1028" name="Picture 4" descr="Fotowoltaika - oszustwo na panele fotowoltaiczne. Jak nie dać się zwieść? |  enerad.pl">
            <a:extLst>
              <a:ext uri="{FF2B5EF4-FFF2-40B4-BE49-F238E27FC236}">
                <a16:creationId xmlns:a16="http://schemas.microsoft.com/office/drawing/2014/main" xmlns="" id="{F9DBD069-B7FF-46CE-8B83-5198C61A46B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91574"/>
            <a:ext cx="5060272" cy="21664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Komisja Europejska wprowadza nowe normy emisji zanieczyszczeń z elektrowni  węglowych">
            <a:extLst>
              <a:ext uri="{FF2B5EF4-FFF2-40B4-BE49-F238E27FC236}">
                <a16:creationId xmlns:a16="http://schemas.microsoft.com/office/drawing/2014/main" xmlns="" id="{E8D6D33C-C444-40CD-B770-167ECB27E6C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6579" y="0"/>
            <a:ext cx="4795422" cy="3195962"/>
          </a:xfrm>
          <a:prstGeom prst="rect">
            <a:avLst/>
          </a:prstGeom>
          <a:noFill/>
          <a:extLst>
            <a:ext uri="{909E8E84-426E-40DD-AFC4-6F175D3DCCD1}">
              <a14:hiddenFill xmlns:a14="http://schemas.microsoft.com/office/drawing/2010/main">
                <a:solidFill>
                  <a:srgbClr val="FFFFFF"/>
                </a:solidFill>
              </a14:hiddenFill>
            </a:ext>
          </a:extLst>
        </p:spPr>
      </p:pic>
      <p:sp>
        <p:nvSpPr>
          <p:cNvPr id="9" name="Symbol zastępczy zawartości 2">
            <a:extLst>
              <a:ext uri="{FF2B5EF4-FFF2-40B4-BE49-F238E27FC236}">
                <a16:creationId xmlns:a16="http://schemas.microsoft.com/office/drawing/2014/main" xmlns="" id="{FFB574B8-0DBC-4D82-B8B0-BA69913846A5}"/>
              </a:ext>
            </a:extLst>
          </p:cNvPr>
          <p:cNvSpPr txBox="1">
            <a:spLocks/>
          </p:cNvSpPr>
          <p:nvPr/>
        </p:nvSpPr>
        <p:spPr>
          <a:xfrm>
            <a:off x="8252015" y="3429000"/>
            <a:ext cx="3299534" cy="3195962"/>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pl-PL" dirty="0"/>
          </a:p>
        </p:txBody>
      </p:sp>
      <p:sp>
        <p:nvSpPr>
          <p:cNvPr id="12" name="Symbol zastępczy zawartości 2">
            <a:extLst>
              <a:ext uri="{FF2B5EF4-FFF2-40B4-BE49-F238E27FC236}">
                <a16:creationId xmlns:a16="http://schemas.microsoft.com/office/drawing/2014/main" xmlns="" id="{78085A19-87DE-4A0A-8930-559E2799E685}"/>
              </a:ext>
            </a:extLst>
          </p:cNvPr>
          <p:cNvSpPr txBox="1">
            <a:spLocks/>
          </p:cNvSpPr>
          <p:nvPr/>
        </p:nvSpPr>
        <p:spPr>
          <a:xfrm>
            <a:off x="5317725" y="4287915"/>
            <a:ext cx="6300406" cy="2570085"/>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pl-PL" sz="2400" dirty="0">
                <a:solidFill>
                  <a:schemeClr val="accent1"/>
                </a:solidFill>
              </a:rPr>
              <a:t>Minimalizuje hałas dla ludzi i zwierząt.</a:t>
            </a:r>
          </a:p>
          <a:p>
            <a:r>
              <a:rPr lang="pl-PL" sz="2400" dirty="0">
                <a:solidFill>
                  <a:schemeClr val="accent1"/>
                </a:solidFill>
              </a:rPr>
              <a:t>Spowalnia globalne ocieplenie.</a:t>
            </a:r>
          </a:p>
          <a:p>
            <a:r>
              <a:rPr lang="pl-PL" sz="2400" dirty="0">
                <a:solidFill>
                  <a:schemeClr val="accent1"/>
                </a:solidFill>
              </a:rPr>
              <a:t>Odnawialne źródła energii mogą wspierać bioróżnorodność, która jest ważna dla środowiska.</a:t>
            </a:r>
            <a:endParaRPr lang="pl-PL" dirty="0"/>
          </a:p>
        </p:txBody>
      </p:sp>
    </p:spTree>
    <p:extLst>
      <p:ext uri="{BB962C8B-B14F-4D97-AF65-F5344CB8AC3E}">
        <p14:creationId xmlns:p14="http://schemas.microsoft.com/office/powerpoint/2010/main" val="13407699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736E659-E51D-4D88-AB44-5A07A16BB9CE}"/>
              </a:ext>
            </a:extLst>
          </p:cNvPr>
          <p:cNvSpPr>
            <a:spLocks noGrp="1"/>
          </p:cNvSpPr>
          <p:nvPr>
            <p:ph type="title"/>
          </p:nvPr>
        </p:nvSpPr>
        <p:spPr>
          <a:xfrm>
            <a:off x="195472" y="403604"/>
            <a:ext cx="5299338" cy="1673772"/>
          </a:xfrm>
        </p:spPr>
        <p:txBody>
          <a:bodyPr>
            <a:normAutofit fontScale="90000"/>
          </a:bodyPr>
          <a:lstStyle/>
          <a:p>
            <a:r>
              <a:rPr lang="pl-PL" dirty="0"/>
              <a:t>Działanie i budowa </a:t>
            </a:r>
            <a:br>
              <a:rPr lang="pl-PL" dirty="0"/>
            </a:br>
            <a:r>
              <a:rPr lang="pl-PL" dirty="0"/>
              <a:t>instalacji fotowoltaicznej</a:t>
            </a:r>
          </a:p>
        </p:txBody>
      </p:sp>
      <p:sp>
        <p:nvSpPr>
          <p:cNvPr id="3" name="Symbol zastępczy zawartości 2">
            <a:extLst>
              <a:ext uri="{FF2B5EF4-FFF2-40B4-BE49-F238E27FC236}">
                <a16:creationId xmlns:a16="http://schemas.microsoft.com/office/drawing/2014/main" xmlns="" id="{17F7B1A4-0144-4528-870E-59B1A4A0DECC}"/>
              </a:ext>
            </a:extLst>
          </p:cNvPr>
          <p:cNvSpPr>
            <a:spLocks noGrp="1"/>
          </p:cNvSpPr>
          <p:nvPr>
            <p:ph idx="1"/>
          </p:nvPr>
        </p:nvSpPr>
        <p:spPr>
          <a:xfrm>
            <a:off x="5494810" y="0"/>
            <a:ext cx="6697190" cy="6858000"/>
          </a:xfrm>
        </p:spPr>
        <p:txBody>
          <a:bodyPr>
            <a:normAutofit fontScale="85000" lnSpcReduction="10000"/>
          </a:bodyPr>
          <a:lstStyle/>
          <a:p>
            <a:r>
              <a:rPr lang="pl-PL" dirty="0"/>
              <a:t>Produkcja energii elektrycznej w ogniwie fotowoltaicznym ma miejsce tylko wtedy, gdy pada na nie światło słoneczne. Promienie należy przy tym postrzegać, jako strumień cząsteczek (tzw. fotonów) posiadający porcję energii. Energia ta docierając do ogniwa zostaje pochłonięta przez elektrony znajdujące się na ostatniej       z powłok elektronowych atomów krzemu na złączu p-n. Elektrony na skutek dostarczonej energii zostają „wybite”    z powłok i krążą swobodnie po materiale półprzewodnikowym w warstwie typu n. Jednocześnie       w warstwie typu p zwiększa się liczba atomów z dziurami. Prowadzi to do powstania różnicy ładunków na obydwu warstwach tzw. napięcia. Swobodne elektrony z warstwy n dążą do ponownego zapełnienia dziur w atomach znajdujących się w warstwie typu p. Jednak złącze p-n, pełniące rolę „izolatora”, skutecznie im to uniemożliwia. Przyłączenie odbiornika do ogniwa fotowoltaicznego,        a tym samym zamknięcie obwodu elektrycznego spowoduje przepływ wolnych elektronów w kierunku atomów z ładunkiem dodatnim. Ten uporządkowany ruch elektronów to prąd. Jego natężenie jest proporcjonalne do natężenia promieniowania słonecznego, a także powierzchni ogniwa fotowoltaicznego.</a:t>
            </a:r>
          </a:p>
          <a:p>
            <a:r>
              <a:rPr lang="pl-PL" dirty="0">
                <a:solidFill>
                  <a:schemeClr val="bg1"/>
                </a:solidFill>
              </a:rPr>
              <a:t>Instalacja fotowoltaiczna wytwarza prąd stały, który za pomocą falownika jest zamieniany na prąd zmienny. Prąd ten wykorzystuję znaczna większość urządzeń elektroenergetycznych.</a:t>
            </a:r>
          </a:p>
        </p:txBody>
      </p:sp>
      <p:pic>
        <p:nvPicPr>
          <p:cNvPr id="2054" name="Picture 6" descr="Jak działa fotowoltaika? Własna elektrownia w każdym domu | Edukacja, nauka  i technologie">
            <a:extLst>
              <a:ext uri="{FF2B5EF4-FFF2-40B4-BE49-F238E27FC236}">
                <a16:creationId xmlns:a16="http://schemas.microsoft.com/office/drawing/2014/main" xmlns="" id="{1A85CF65-8FFB-422F-A473-081309EC83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69" y="2006352"/>
            <a:ext cx="6117698" cy="4851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001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BE93313-2F61-458C-8397-BA5797B12445}"/>
              </a:ext>
            </a:extLst>
          </p:cNvPr>
          <p:cNvSpPr>
            <a:spLocks noGrp="1"/>
          </p:cNvSpPr>
          <p:nvPr>
            <p:ph type="title"/>
          </p:nvPr>
        </p:nvSpPr>
        <p:spPr>
          <a:xfrm>
            <a:off x="0" y="0"/>
            <a:ext cx="11869445" cy="1747627"/>
          </a:xfrm>
        </p:spPr>
        <p:txBody>
          <a:bodyPr/>
          <a:lstStyle/>
          <a:p>
            <a:pPr algn="ctr"/>
            <a:r>
              <a:rPr lang="pl-PL" dirty="0"/>
              <a:t>Budowa panelu fotowoltaicznego</a:t>
            </a:r>
          </a:p>
        </p:txBody>
      </p:sp>
      <p:pic>
        <p:nvPicPr>
          <p:cNvPr id="3074" name="Picture 2" descr="panel-fotowoltaiczny-budowa - MULTISUN- Fotowoltaika Wrocław |">
            <a:extLst>
              <a:ext uri="{FF2B5EF4-FFF2-40B4-BE49-F238E27FC236}">
                <a16:creationId xmlns:a16="http://schemas.microsoft.com/office/drawing/2014/main" xmlns="" id="{29FD7AB4-620A-442A-BC86-DEF7DD6955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221" y="2734322"/>
            <a:ext cx="6272308" cy="3724183"/>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a:extLst>
              <a:ext uri="{FF2B5EF4-FFF2-40B4-BE49-F238E27FC236}">
                <a16:creationId xmlns:a16="http://schemas.microsoft.com/office/drawing/2014/main" xmlns="" id="{5697C3E0-6C45-4420-8D86-3DE1C9222233}"/>
              </a:ext>
            </a:extLst>
          </p:cNvPr>
          <p:cNvSpPr txBox="1"/>
          <p:nvPr/>
        </p:nvSpPr>
        <p:spPr>
          <a:xfrm>
            <a:off x="322556" y="1233997"/>
            <a:ext cx="11129638" cy="1200329"/>
          </a:xfrm>
          <a:prstGeom prst="rect">
            <a:avLst/>
          </a:prstGeom>
          <a:noFill/>
        </p:spPr>
        <p:txBody>
          <a:bodyPr wrap="square" rtlCol="0">
            <a:spAutoFit/>
          </a:bodyPr>
          <a:lstStyle/>
          <a:p>
            <a:r>
              <a:rPr lang="pl-PL" sz="3600" baseline="-25000" dirty="0">
                <a:solidFill>
                  <a:schemeClr val="bg1"/>
                </a:solidFill>
              </a:rPr>
              <a:t>Instalacja Fotowoltaiczna sama w sobie nie szkodzi środowisku, należy zwrócić szczególną uwagę na jakość paneli i wykorzystywanych do jej budowy komponentów.</a:t>
            </a:r>
          </a:p>
        </p:txBody>
      </p:sp>
    </p:spTree>
    <p:extLst>
      <p:ext uri="{BB962C8B-B14F-4D97-AF65-F5344CB8AC3E}">
        <p14:creationId xmlns:p14="http://schemas.microsoft.com/office/powerpoint/2010/main" val="7178300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8B4BB5A-2653-4F86-B0AB-FD93F286E76A}"/>
              </a:ext>
            </a:extLst>
          </p:cNvPr>
          <p:cNvSpPr>
            <a:spLocks noGrp="1"/>
          </p:cNvSpPr>
          <p:nvPr>
            <p:ph type="title"/>
          </p:nvPr>
        </p:nvSpPr>
        <p:spPr>
          <a:xfrm>
            <a:off x="462270" y="314827"/>
            <a:ext cx="8534400" cy="1507067"/>
          </a:xfrm>
        </p:spPr>
        <p:txBody>
          <a:bodyPr>
            <a:normAutofit/>
          </a:bodyPr>
          <a:lstStyle/>
          <a:p>
            <a:r>
              <a:rPr lang="pl-PL" sz="5400" dirty="0"/>
              <a:t>podsumowanie</a:t>
            </a:r>
          </a:p>
        </p:txBody>
      </p:sp>
      <p:sp>
        <p:nvSpPr>
          <p:cNvPr id="3" name="Symbol zastępczy zawartości 2">
            <a:extLst>
              <a:ext uri="{FF2B5EF4-FFF2-40B4-BE49-F238E27FC236}">
                <a16:creationId xmlns:a16="http://schemas.microsoft.com/office/drawing/2014/main" xmlns="" id="{19D4B797-79FB-4A6F-8F59-5628704FC8D8}"/>
              </a:ext>
            </a:extLst>
          </p:cNvPr>
          <p:cNvSpPr>
            <a:spLocks noGrp="1"/>
          </p:cNvSpPr>
          <p:nvPr>
            <p:ph idx="1"/>
          </p:nvPr>
        </p:nvSpPr>
        <p:spPr>
          <a:xfrm>
            <a:off x="462269" y="1821894"/>
            <a:ext cx="11549217" cy="4862991"/>
          </a:xfrm>
        </p:spPr>
        <p:txBody>
          <a:bodyPr/>
          <a:lstStyle/>
          <a:p>
            <a:pPr marL="0" indent="0">
              <a:buNone/>
            </a:pPr>
            <a:r>
              <a:rPr lang="pl-PL" dirty="0"/>
              <a:t>Na koniec należy powiedzieć, że energia elektryczna wytwarzana za pomocą instalacji fotowoltaicznych jest ekologiczna. Należy zwrócić uwagę na proces produkcji paneli i ich recyklingu. Stąd też ogniwa fotowoltaiczne powinny pracować jak najdłużej i najwydajniej, aby wydatek energetyczny i użyte surowce do ich produkcji były maksymalnie wykorzystane.</a:t>
            </a:r>
          </a:p>
          <a:p>
            <a:pPr marL="0" indent="0">
              <a:buNone/>
            </a:pPr>
            <a:r>
              <a:rPr lang="pl-PL" dirty="0"/>
              <a:t>Z roku na rok zaawansowane procesy produkcji paneli znacząco zmniejszają substancje toksyczne dzięki powtórnemu przetwarzaniu w celu ekstrakcji krzemu. Zakłady zajmujące się recyklingiem odzyskują stłuczkę szklaną z przedniej szyby modułu, aluminium z ramy oraz miedź z kabla. Bardzo intensywnie prowadzone są badania odnośnie recyklingu modułów krzemowych dotyczące:</a:t>
            </a:r>
          </a:p>
          <a:p>
            <a:pPr marL="0" indent="0">
              <a:buNone/>
            </a:pPr>
            <a:r>
              <a:rPr lang="pl-PL" dirty="0"/>
              <a:t>-ponownego użycia uprzednio wykorzystywanych modułów</a:t>
            </a:r>
          </a:p>
          <a:p>
            <a:pPr marL="0" indent="0">
              <a:buNone/>
            </a:pPr>
            <a:r>
              <a:rPr lang="pl-PL" dirty="0"/>
              <a:t>-ekstrakcji komponentów </a:t>
            </a:r>
          </a:p>
          <a:p>
            <a:pPr marL="0" indent="0">
              <a:buNone/>
            </a:pPr>
            <a:r>
              <a:rPr lang="pl-PL" dirty="0"/>
              <a:t>-ekstrakcji materiału w celu odzyskania całkowitego możliwego materiału</a:t>
            </a:r>
          </a:p>
          <a:p>
            <a:endParaRPr lang="pl-PL" dirty="0"/>
          </a:p>
          <a:p>
            <a:endParaRPr lang="pl-PL" dirty="0"/>
          </a:p>
        </p:txBody>
      </p:sp>
    </p:spTree>
    <p:extLst>
      <p:ext uri="{BB962C8B-B14F-4D97-AF65-F5344CB8AC3E}">
        <p14:creationId xmlns:p14="http://schemas.microsoft.com/office/powerpoint/2010/main" val="487308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73B494-88D7-4DE8-B927-8BE057869B72}"/>
              </a:ext>
            </a:extLst>
          </p:cNvPr>
          <p:cNvSpPr>
            <a:spLocks noGrp="1"/>
          </p:cNvSpPr>
          <p:nvPr>
            <p:ph type="title"/>
          </p:nvPr>
        </p:nvSpPr>
        <p:spPr>
          <a:xfrm>
            <a:off x="684212" y="465747"/>
            <a:ext cx="8534400" cy="1507067"/>
          </a:xfrm>
        </p:spPr>
        <p:txBody>
          <a:bodyPr>
            <a:normAutofit/>
          </a:bodyPr>
          <a:lstStyle/>
          <a:p>
            <a:pPr algn="ctr"/>
            <a:r>
              <a:rPr lang="pl-PL" sz="4000" dirty="0"/>
              <a:t>Dziękuję za uwagę</a:t>
            </a:r>
          </a:p>
        </p:txBody>
      </p:sp>
      <p:sp>
        <p:nvSpPr>
          <p:cNvPr id="3" name="Symbol zastępczy zawartości 2">
            <a:extLst>
              <a:ext uri="{FF2B5EF4-FFF2-40B4-BE49-F238E27FC236}">
                <a16:creationId xmlns:a16="http://schemas.microsoft.com/office/drawing/2014/main" xmlns="" id="{76AA84D4-0FCF-4FBE-B7BB-41AA34BDDA01}"/>
              </a:ext>
            </a:extLst>
          </p:cNvPr>
          <p:cNvSpPr>
            <a:spLocks noGrp="1"/>
          </p:cNvSpPr>
          <p:nvPr>
            <p:ph idx="1"/>
          </p:nvPr>
        </p:nvSpPr>
        <p:spPr>
          <a:xfrm>
            <a:off x="684212" y="2585621"/>
            <a:ext cx="8534400" cy="3615267"/>
          </a:xfrm>
        </p:spPr>
        <p:txBody>
          <a:bodyPr/>
          <a:lstStyle/>
          <a:p>
            <a:endParaRPr lang="pl-PL"/>
          </a:p>
        </p:txBody>
      </p:sp>
    </p:spTree>
    <p:extLst>
      <p:ext uri="{BB962C8B-B14F-4D97-AF65-F5344CB8AC3E}">
        <p14:creationId xmlns:p14="http://schemas.microsoft.com/office/powerpoint/2010/main" val="3107491417"/>
      </p:ext>
    </p:extLst>
  </p:cSld>
  <p:clrMapOvr>
    <a:masterClrMapping/>
  </p:clrMapOvr>
</p:sld>
</file>

<file path=ppt/theme/theme1.xml><?xml version="1.0" encoding="utf-8"?>
<a:theme xmlns:a="http://schemas.openxmlformats.org/drawingml/2006/main" name="Wycinek">
  <a:themeElements>
    <a:clrScheme name="Wycinek">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Wycine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ycine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341</TotalTime>
  <Words>290</Words>
  <Application>Microsoft Office PowerPoint</Application>
  <PresentationFormat>Panoramiczny</PresentationFormat>
  <Paragraphs>25</Paragraphs>
  <Slides>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vt:i4>
      </vt:variant>
    </vt:vector>
  </HeadingPairs>
  <TitlesOfParts>
    <vt:vector size="11" baseType="lpstr">
      <vt:lpstr>Calibri</vt:lpstr>
      <vt:lpstr>Century Gothic</vt:lpstr>
      <vt:lpstr>Wingdings 3</vt:lpstr>
      <vt:lpstr>Wycinek</vt:lpstr>
      <vt:lpstr>Instalacja fotowoltaiczna, jako działanie proekologiczne.</vt:lpstr>
      <vt:lpstr>Fotowoltaika:</vt:lpstr>
      <vt:lpstr>Wpływ fotowoltaiki  na środowisko</vt:lpstr>
      <vt:lpstr>Działanie i budowa  instalacji fotowoltaicznej</vt:lpstr>
      <vt:lpstr>Budowa panelu fotowoltaicznego</vt:lpstr>
      <vt:lpstr>podsumowanie</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Instalacja fotowoltaiczna, jako działanie proekologiczne</dc:title>
  <dc:creator>Maksymilian Dyrda</dc:creator>
  <cp:lastModifiedBy>Marta Synowiec</cp:lastModifiedBy>
  <cp:revision>25</cp:revision>
  <dcterms:created xsi:type="dcterms:W3CDTF">2021-04-28T16:52:54Z</dcterms:created>
  <dcterms:modified xsi:type="dcterms:W3CDTF">2021-05-06T13:25:56Z</dcterms:modified>
</cp:coreProperties>
</file>