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60" r:id="rId5"/>
    <p:sldId id="261" r:id="rId6"/>
    <p:sldId id="259" r:id="rId7"/>
    <p:sldId id="266" r:id="rId8"/>
    <p:sldId id="262" r:id="rId9"/>
    <p:sldId id="263" r:id="rId10"/>
    <p:sldId id="264" r:id="rId11"/>
    <p:sldId id="265" r:id="rId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490435-FAE9-44D0-A4FC-C144D4D05AEA}" v="51" dt="2021-04-29T17:26:24.828"/>
    <p1510:client id="{9C1337A4-C5A2-4D41-8A73-A80651DC89A5}" v="3281" dt="2021-04-29T19:11:11.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94" d="100"/>
          <a:sy n="94" d="100"/>
        </p:scale>
        <p:origin x="9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Jasicka" userId="S::jjas202@zsksosnowiec.onmicrosoft.com::eef2b5f2-471d-40a8-ad75-76777744ac30" providerId="AD" clId="Web-{6F490435-FAE9-44D0-A4FC-C144D4D05AEA}"/>
    <pc:docChg chg="modSld">
      <pc:chgData name="Julia Jasicka" userId="S::jjas202@zsksosnowiec.onmicrosoft.com::eef2b5f2-471d-40a8-ad75-76777744ac30" providerId="AD" clId="Web-{6F490435-FAE9-44D0-A4FC-C144D4D05AEA}" dt="2021-04-29T17:26:22.500" v="23" actId="20577"/>
      <pc:docMkLst>
        <pc:docMk/>
      </pc:docMkLst>
      <pc:sldChg chg="modSp">
        <pc:chgData name="Julia Jasicka" userId="S::jjas202@zsksosnowiec.onmicrosoft.com::eef2b5f2-471d-40a8-ad75-76777744ac30" providerId="AD" clId="Web-{6F490435-FAE9-44D0-A4FC-C144D4D05AEA}" dt="2021-04-29T17:26:22.500" v="23" actId="20577"/>
        <pc:sldMkLst>
          <pc:docMk/>
          <pc:sldMk cId="650317164" sldId="256"/>
        </pc:sldMkLst>
        <pc:spChg chg="mod">
          <ac:chgData name="Julia Jasicka" userId="S::jjas202@zsksosnowiec.onmicrosoft.com::eef2b5f2-471d-40a8-ad75-76777744ac30" providerId="AD" clId="Web-{6F490435-FAE9-44D0-A4FC-C144D4D05AEA}" dt="2021-04-29T17:26:02.781" v="8" actId="20577"/>
          <ac:spMkLst>
            <pc:docMk/>
            <pc:sldMk cId="650317164" sldId="256"/>
            <ac:spMk id="2" creationId="{00000000-0000-0000-0000-000000000000}"/>
          </ac:spMkLst>
        </pc:spChg>
        <pc:spChg chg="mod">
          <ac:chgData name="Julia Jasicka" userId="S::jjas202@zsksosnowiec.onmicrosoft.com::eef2b5f2-471d-40a8-ad75-76777744ac30" providerId="AD" clId="Web-{6F490435-FAE9-44D0-A4FC-C144D4D05AEA}" dt="2021-04-29T17:26:22.500" v="23" actId="20577"/>
          <ac:spMkLst>
            <pc:docMk/>
            <pc:sldMk cId="650317164" sldId="256"/>
            <ac:spMk id="3" creationId="{00000000-0000-0000-0000-000000000000}"/>
          </ac:spMkLst>
        </pc:spChg>
      </pc:sldChg>
    </pc:docChg>
  </pc:docChgLst>
  <pc:docChgLst>
    <pc:chgData name="Julia Jasicka" userId="S::jjas202@zsksosnowiec.onmicrosoft.com::eef2b5f2-471d-40a8-ad75-76777744ac30" providerId="AD" clId="Web-{9C1337A4-C5A2-4D41-8A73-A80651DC89A5}"/>
    <pc:docChg chg="addSld modSld sldOrd addMainMaster delMainMaster">
      <pc:chgData name="Julia Jasicka" userId="S::jjas202@zsksosnowiec.onmicrosoft.com::eef2b5f2-471d-40a8-ad75-76777744ac30" providerId="AD" clId="Web-{9C1337A4-C5A2-4D41-8A73-A80651DC89A5}" dt="2021-04-29T19:11:11.572" v="1835" actId="1076"/>
      <pc:docMkLst>
        <pc:docMk/>
      </pc:docMkLst>
      <pc:sldChg chg="addSp modSp mod setBg modClrScheme chgLayout">
        <pc:chgData name="Julia Jasicka" userId="S::jjas202@zsksosnowiec.onmicrosoft.com::eef2b5f2-471d-40a8-ad75-76777744ac30" providerId="AD" clId="Web-{9C1337A4-C5A2-4D41-8A73-A80651DC89A5}" dt="2021-04-29T17:28:46.727" v="7"/>
        <pc:sldMkLst>
          <pc:docMk/>
          <pc:sldMk cId="650317164" sldId="256"/>
        </pc:sldMkLst>
        <pc:spChg chg="mod">
          <ac:chgData name="Julia Jasicka" userId="S::jjas202@zsksosnowiec.onmicrosoft.com::eef2b5f2-471d-40a8-ad75-76777744ac30" providerId="AD" clId="Web-{9C1337A4-C5A2-4D41-8A73-A80651DC89A5}" dt="2021-04-29T17:28:46.727" v="7"/>
          <ac:spMkLst>
            <pc:docMk/>
            <pc:sldMk cId="650317164" sldId="256"/>
            <ac:spMk id="2" creationId="{00000000-0000-0000-0000-000000000000}"/>
          </ac:spMkLst>
        </pc:spChg>
        <pc:spChg chg="mod">
          <ac:chgData name="Julia Jasicka" userId="S::jjas202@zsksosnowiec.onmicrosoft.com::eef2b5f2-471d-40a8-ad75-76777744ac30" providerId="AD" clId="Web-{9C1337A4-C5A2-4D41-8A73-A80651DC89A5}" dt="2021-04-29T17:28:46.727" v="7"/>
          <ac:spMkLst>
            <pc:docMk/>
            <pc:sldMk cId="650317164" sldId="256"/>
            <ac:spMk id="3" creationId="{00000000-0000-0000-0000-000000000000}"/>
          </ac:spMkLst>
        </pc:spChg>
        <pc:spChg chg="add">
          <ac:chgData name="Julia Jasicka" userId="S::jjas202@zsksosnowiec.onmicrosoft.com::eef2b5f2-471d-40a8-ad75-76777744ac30" providerId="AD" clId="Web-{9C1337A4-C5A2-4D41-8A73-A80651DC89A5}" dt="2021-04-29T17:28:46.727" v="7"/>
          <ac:spMkLst>
            <pc:docMk/>
            <pc:sldMk cId="650317164" sldId="256"/>
            <ac:spMk id="9" creationId="{C17278C5-34E8-4293-BE47-73B18483AF7B}"/>
          </ac:spMkLst>
        </pc:spChg>
        <pc:spChg chg="add">
          <ac:chgData name="Julia Jasicka" userId="S::jjas202@zsksosnowiec.onmicrosoft.com::eef2b5f2-471d-40a8-ad75-76777744ac30" providerId="AD" clId="Web-{9C1337A4-C5A2-4D41-8A73-A80651DC89A5}" dt="2021-04-29T17:28:46.727" v="7"/>
          <ac:spMkLst>
            <pc:docMk/>
            <pc:sldMk cId="650317164" sldId="256"/>
            <ac:spMk id="11" creationId="{9A3F5928-D955-456A-97B5-AA390B8CE9D5}"/>
          </ac:spMkLst>
        </pc:spChg>
        <pc:spChg chg="add">
          <ac:chgData name="Julia Jasicka" userId="S::jjas202@zsksosnowiec.onmicrosoft.com::eef2b5f2-471d-40a8-ad75-76777744ac30" providerId="AD" clId="Web-{9C1337A4-C5A2-4D41-8A73-A80651DC89A5}" dt="2021-04-29T17:28:46.727" v="7"/>
          <ac:spMkLst>
            <pc:docMk/>
            <pc:sldMk cId="650317164" sldId="256"/>
            <ac:spMk id="15" creationId="{C5CB530E-515E-412C-9DF1-5F8FFBD6F383}"/>
          </ac:spMkLst>
        </pc:spChg>
        <pc:spChg chg="add">
          <ac:chgData name="Julia Jasicka" userId="S::jjas202@zsksosnowiec.onmicrosoft.com::eef2b5f2-471d-40a8-ad75-76777744ac30" providerId="AD" clId="Web-{9C1337A4-C5A2-4D41-8A73-A80651DC89A5}" dt="2021-04-29T17:28:46.727" v="7"/>
          <ac:spMkLst>
            <pc:docMk/>
            <pc:sldMk cId="650317164" sldId="256"/>
            <ac:spMk id="17" creationId="{712D4376-A578-4FF1-94FC-245E7A6A489F}"/>
          </ac:spMkLst>
        </pc:spChg>
        <pc:spChg chg="add">
          <ac:chgData name="Julia Jasicka" userId="S::jjas202@zsksosnowiec.onmicrosoft.com::eef2b5f2-471d-40a8-ad75-76777744ac30" providerId="AD" clId="Web-{9C1337A4-C5A2-4D41-8A73-A80651DC89A5}" dt="2021-04-29T17:28:46.727" v="7"/>
          <ac:spMkLst>
            <pc:docMk/>
            <pc:sldMk cId="650317164" sldId="256"/>
            <ac:spMk id="19" creationId="{AEA7509D-F04F-40CB-A0B3-EEF16499CC9F}"/>
          </ac:spMkLst>
        </pc:spChg>
        <pc:picChg chg="add">
          <ac:chgData name="Julia Jasicka" userId="S::jjas202@zsksosnowiec.onmicrosoft.com::eef2b5f2-471d-40a8-ad75-76777744ac30" providerId="AD" clId="Web-{9C1337A4-C5A2-4D41-8A73-A80651DC89A5}" dt="2021-04-29T17:28:46.727" v="7"/>
          <ac:picMkLst>
            <pc:docMk/>
            <pc:sldMk cId="650317164" sldId="256"/>
            <ac:picMk id="4" creationId="{90BAF1F4-D7C4-4453-BA9E-67FEB1230A82}"/>
          </ac:picMkLst>
        </pc:picChg>
        <pc:cxnChg chg="add">
          <ac:chgData name="Julia Jasicka" userId="S::jjas202@zsksosnowiec.onmicrosoft.com::eef2b5f2-471d-40a8-ad75-76777744ac30" providerId="AD" clId="Web-{9C1337A4-C5A2-4D41-8A73-A80651DC89A5}" dt="2021-04-29T17:28:46.727" v="7"/>
          <ac:cxnSpMkLst>
            <pc:docMk/>
            <pc:sldMk cId="650317164" sldId="256"/>
            <ac:cxnSpMk id="13" creationId="{56020367-4FD5-4596-8E10-C5F095CD8DBF}"/>
          </ac:cxnSpMkLst>
        </pc:cxnChg>
      </pc:sldChg>
      <pc:sldChg chg="addSp delSp modSp new mod setBg setClrOvrMap">
        <pc:chgData name="Julia Jasicka" userId="S::jjas202@zsksosnowiec.onmicrosoft.com::eef2b5f2-471d-40a8-ad75-76777744ac30" providerId="AD" clId="Web-{9C1337A4-C5A2-4D41-8A73-A80651DC89A5}" dt="2021-04-29T18:54:17.183" v="1668" actId="20577"/>
        <pc:sldMkLst>
          <pc:docMk/>
          <pc:sldMk cId="821535196" sldId="257"/>
        </pc:sldMkLst>
        <pc:spChg chg="add mod">
          <ac:chgData name="Julia Jasicka" userId="S::jjas202@zsksosnowiec.onmicrosoft.com::eef2b5f2-471d-40a8-ad75-76777744ac30" providerId="AD" clId="Web-{9C1337A4-C5A2-4D41-8A73-A80651DC89A5}" dt="2021-04-29T18:54:17.183" v="1668" actId="20577"/>
          <ac:spMkLst>
            <pc:docMk/>
            <pc:sldMk cId="821535196" sldId="257"/>
            <ac:spMk id="2" creationId="{8FEAD241-A778-452D-B530-4D018E600842}"/>
          </ac:spMkLst>
        </pc:spChg>
        <pc:spChg chg="add del">
          <ac:chgData name="Julia Jasicka" userId="S::jjas202@zsksosnowiec.onmicrosoft.com::eef2b5f2-471d-40a8-ad75-76777744ac30" providerId="AD" clId="Web-{9C1337A4-C5A2-4D41-8A73-A80651DC89A5}" dt="2021-04-29T18:53:30.385" v="1658"/>
          <ac:spMkLst>
            <pc:docMk/>
            <pc:sldMk cId="821535196" sldId="257"/>
            <ac:spMk id="10" creationId="{45CF0CC2-658D-4A87-9D2E-154B0ABE1BA0}"/>
          </ac:spMkLst>
        </pc:spChg>
        <pc:spChg chg="add del">
          <ac:chgData name="Julia Jasicka" userId="S::jjas202@zsksosnowiec.onmicrosoft.com::eef2b5f2-471d-40a8-ad75-76777744ac30" providerId="AD" clId="Web-{9C1337A4-C5A2-4D41-8A73-A80651DC89A5}" dt="2021-04-29T18:53:30.385" v="1658"/>
          <ac:spMkLst>
            <pc:docMk/>
            <pc:sldMk cId="821535196" sldId="257"/>
            <ac:spMk id="12" creationId="{796C2CE2-29C3-4EBD-A8BB-82C6CC06950D}"/>
          </ac:spMkLst>
        </pc:spChg>
        <pc:spChg chg="add del">
          <ac:chgData name="Julia Jasicka" userId="S::jjas202@zsksosnowiec.onmicrosoft.com::eef2b5f2-471d-40a8-ad75-76777744ac30" providerId="AD" clId="Web-{9C1337A4-C5A2-4D41-8A73-A80651DC89A5}" dt="2021-04-29T18:53:30.385" v="1658"/>
          <ac:spMkLst>
            <pc:docMk/>
            <pc:sldMk cId="821535196" sldId="257"/>
            <ac:spMk id="14" creationId="{6CB927A4-E432-4310-9CD5-E89FF5063179}"/>
          </ac:spMkLst>
        </pc:spChg>
        <pc:spChg chg="add del">
          <ac:chgData name="Julia Jasicka" userId="S::jjas202@zsksosnowiec.onmicrosoft.com::eef2b5f2-471d-40a8-ad75-76777744ac30" providerId="AD" clId="Web-{9C1337A4-C5A2-4D41-8A73-A80651DC89A5}" dt="2021-04-29T18:53:30.385" v="1658"/>
          <ac:spMkLst>
            <pc:docMk/>
            <pc:sldMk cId="821535196" sldId="257"/>
            <ac:spMk id="16" creationId="{E3020543-B24B-4EC4-8FFC-8DD88EEA91A8}"/>
          </ac:spMkLst>
        </pc:spChg>
        <pc:spChg chg="add del">
          <ac:chgData name="Julia Jasicka" userId="S::jjas202@zsksosnowiec.onmicrosoft.com::eef2b5f2-471d-40a8-ad75-76777744ac30" providerId="AD" clId="Web-{9C1337A4-C5A2-4D41-8A73-A80651DC89A5}" dt="2021-04-29T18:53:30.385" v="1658"/>
          <ac:spMkLst>
            <pc:docMk/>
            <pc:sldMk cId="821535196" sldId="257"/>
            <ac:spMk id="18" creationId="{1453BF6C-B012-48B7-B4E8-6D7AC7C27D02}"/>
          </ac:spMkLst>
        </pc:spChg>
        <pc:spChg chg="add">
          <ac:chgData name="Julia Jasicka" userId="S::jjas202@zsksosnowiec.onmicrosoft.com::eef2b5f2-471d-40a8-ad75-76777744ac30" providerId="AD" clId="Web-{9C1337A4-C5A2-4D41-8A73-A80651DC89A5}" dt="2021-04-29T18:53:30.385" v="1658"/>
          <ac:spMkLst>
            <pc:docMk/>
            <pc:sldMk cId="821535196" sldId="257"/>
            <ac:spMk id="27" creationId="{0671A8AE-40A1-4631-A6B8-581AFF065482}"/>
          </ac:spMkLst>
        </pc:spChg>
        <pc:spChg chg="add">
          <ac:chgData name="Julia Jasicka" userId="S::jjas202@zsksosnowiec.onmicrosoft.com::eef2b5f2-471d-40a8-ad75-76777744ac30" providerId="AD" clId="Web-{9C1337A4-C5A2-4D41-8A73-A80651DC89A5}" dt="2021-04-29T18:53:30.385" v="1658"/>
          <ac:spMkLst>
            <pc:docMk/>
            <pc:sldMk cId="821535196" sldId="257"/>
            <ac:spMk id="29" creationId="{A44CD100-6267-4E62-AA64-2182A3A6A1C0}"/>
          </ac:spMkLst>
        </pc:spChg>
        <pc:picChg chg="add mod">
          <ac:chgData name="Julia Jasicka" userId="S::jjas202@zsksosnowiec.onmicrosoft.com::eef2b5f2-471d-40a8-ad75-76777744ac30" providerId="AD" clId="Web-{9C1337A4-C5A2-4D41-8A73-A80651DC89A5}" dt="2021-04-29T18:53:43.401" v="1661" actId="1076"/>
          <ac:picMkLst>
            <pc:docMk/>
            <pc:sldMk cId="821535196" sldId="257"/>
            <ac:picMk id="4" creationId="{9BC9C8DA-8A0D-48E1-A929-8A28F35DCE0C}"/>
          </ac:picMkLst>
        </pc:picChg>
        <pc:cxnChg chg="add del">
          <ac:chgData name="Julia Jasicka" userId="S::jjas202@zsksosnowiec.onmicrosoft.com::eef2b5f2-471d-40a8-ad75-76777744ac30" providerId="AD" clId="Web-{9C1337A4-C5A2-4D41-8A73-A80651DC89A5}" dt="2021-04-29T18:53:30.385" v="1658"/>
          <ac:cxnSpMkLst>
            <pc:docMk/>
            <pc:sldMk cId="821535196" sldId="257"/>
            <ac:cxnSpMk id="8" creationId="{5C05CAAB-DBA2-4548-AD5F-01BB97FBB207}"/>
          </ac:cxnSpMkLst>
        </pc:cxnChg>
        <pc:cxnChg chg="add del">
          <ac:chgData name="Julia Jasicka" userId="S::jjas202@zsksosnowiec.onmicrosoft.com::eef2b5f2-471d-40a8-ad75-76777744ac30" providerId="AD" clId="Web-{9C1337A4-C5A2-4D41-8A73-A80651DC89A5}" dt="2021-04-29T18:53:30.385" v="1658"/>
          <ac:cxnSpMkLst>
            <pc:docMk/>
            <pc:sldMk cId="821535196" sldId="257"/>
            <ac:cxnSpMk id="20" creationId="{BF76EB78-6E9D-49A9-ADC5-7BCCD6F1FD48}"/>
          </ac:cxnSpMkLst>
        </pc:cxnChg>
        <pc:cxnChg chg="add">
          <ac:chgData name="Julia Jasicka" userId="S::jjas202@zsksosnowiec.onmicrosoft.com::eef2b5f2-471d-40a8-ad75-76777744ac30" providerId="AD" clId="Web-{9C1337A4-C5A2-4D41-8A73-A80651DC89A5}" dt="2021-04-29T18:53:30.385" v="1658"/>
          <ac:cxnSpMkLst>
            <pc:docMk/>
            <pc:sldMk cId="821535196" sldId="257"/>
            <ac:cxnSpMk id="25" creationId="{D1B787A8-0D67-4B7E-9B48-86BD906AB6B5}"/>
          </ac:cxnSpMkLst>
        </pc:cxnChg>
      </pc:sldChg>
      <pc:sldChg chg="addSp modSp new">
        <pc:chgData name="Julia Jasicka" userId="S::jjas202@zsksosnowiec.onmicrosoft.com::eef2b5f2-471d-40a8-ad75-76777744ac30" providerId="AD" clId="Web-{9C1337A4-C5A2-4D41-8A73-A80651DC89A5}" dt="2021-04-29T18:57:27.579" v="1698" actId="1076"/>
        <pc:sldMkLst>
          <pc:docMk/>
          <pc:sldMk cId="2642195018" sldId="258"/>
        </pc:sldMkLst>
        <pc:spChg chg="add mod">
          <ac:chgData name="Julia Jasicka" userId="S::jjas202@zsksosnowiec.onmicrosoft.com::eef2b5f2-471d-40a8-ad75-76777744ac30" providerId="AD" clId="Web-{9C1337A4-C5A2-4D41-8A73-A80651DC89A5}" dt="2021-04-29T17:35:20.096" v="134" actId="1076"/>
          <ac:spMkLst>
            <pc:docMk/>
            <pc:sldMk cId="2642195018" sldId="258"/>
            <ac:spMk id="2" creationId="{F005FA16-241F-4450-89C4-2422B4EBE6E0}"/>
          </ac:spMkLst>
        </pc:spChg>
        <pc:spChg chg="add mod">
          <ac:chgData name="Julia Jasicka" userId="S::jjas202@zsksosnowiec.onmicrosoft.com::eef2b5f2-471d-40a8-ad75-76777744ac30" providerId="AD" clId="Web-{9C1337A4-C5A2-4D41-8A73-A80651DC89A5}" dt="2021-04-29T17:43:25.250" v="294" actId="1076"/>
          <ac:spMkLst>
            <pc:docMk/>
            <pc:sldMk cId="2642195018" sldId="258"/>
            <ac:spMk id="3" creationId="{3E8717A2-EA43-4C12-BD58-DA2A46596843}"/>
          </ac:spMkLst>
        </pc:spChg>
        <pc:picChg chg="add mod modCrop">
          <ac:chgData name="Julia Jasicka" userId="S::jjas202@zsksosnowiec.onmicrosoft.com::eef2b5f2-471d-40a8-ad75-76777744ac30" providerId="AD" clId="Web-{9C1337A4-C5A2-4D41-8A73-A80651DC89A5}" dt="2021-04-29T18:57:27.579" v="1698" actId="1076"/>
          <ac:picMkLst>
            <pc:docMk/>
            <pc:sldMk cId="2642195018" sldId="258"/>
            <ac:picMk id="4" creationId="{520407D4-40FB-41FB-8EE2-19325F2E8246}"/>
          </ac:picMkLst>
        </pc:picChg>
        <pc:picChg chg="add mod modCrop">
          <ac:chgData name="Julia Jasicka" userId="S::jjas202@zsksosnowiec.onmicrosoft.com::eef2b5f2-471d-40a8-ad75-76777744ac30" providerId="AD" clId="Web-{9C1337A4-C5A2-4D41-8A73-A80651DC89A5}" dt="2021-04-29T18:56:11.561" v="1686"/>
          <ac:picMkLst>
            <pc:docMk/>
            <pc:sldMk cId="2642195018" sldId="258"/>
            <ac:picMk id="5" creationId="{2C96E1DD-7457-4C68-B46B-99159775CFB0}"/>
          </ac:picMkLst>
        </pc:picChg>
        <pc:picChg chg="add mod modCrop">
          <ac:chgData name="Julia Jasicka" userId="S::jjas202@zsksosnowiec.onmicrosoft.com::eef2b5f2-471d-40a8-ad75-76777744ac30" providerId="AD" clId="Web-{9C1337A4-C5A2-4D41-8A73-A80651DC89A5}" dt="2021-04-29T18:57:16.923" v="1694" actId="1076"/>
          <ac:picMkLst>
            <pc:docMk/>
            <pc:sldMk cId="2642195018" sldId="258"/>
            <ac:picMk id="6" creationId="{5BCEFCAC-930B-4322-A635-EC016B7D76F9}"/>
          </ac:picMkLst>
        </pc:picChg>
        <pc:picChg chg="add mod modCrop">
          <ac:chgData name="Julia Jasicka" userId="S::jjas202@zsksosnowiec.onmicrosoft.com::eef2b5f2-471d-40a8-ad75-76777744ac30" providerId="AD" clId="Web-{9C1337A4-C5A2-4D41-8A73-A80651DC89A5}" dt="2021-04-29T18:57:22.157" v="1696" actId="1076"/>
          <ac:picMkLst>
            <pc:docMk/>
            <pc:sldMk cId="2642195018" sldId="258"/>
            <ac:picMk id="7" creationId="{EF17F750-BFB6-42CA-9562-0B1C6DBA0324}"/>
          </ac:picMkLst>
        </pc:picChg>
      </pc:sldChg>
      <pc:sldChg chg="addSp delSp modSp new mod ord setBg">
        <pc:chgData name="Julia Jasicka" userId="S::jjas202@zsksosnowiec.onmicrosoft.com::eef2b5f2-471d-40a8-ad75-76777744ac30" providerId="AD" clId="Web-{9C1337A4-C5A2-4D41-8A73-A80651DC89A5}" dt="2021-04-29T19:04:22.027" v="1787" actId="14100"/>
        <pc:sldMkLst>
          <pc:docMk/>
          <pc:sldMk cId="2981548889" sldId="259"/>
        </pc:sldMkLst>
        <pc:spChg chg="add mod">
          <ac:chgData name="Julia Jasicka" userId="S::jjas202@zsksosnowiec.onmicrosoft.com::eef2b5f2-471d-40a8-ad75-76777744ac30" providerId="AD" clId="Web-{9C1337A4-C5A2-4D41-8A73-A80651DC89A5}" dt="2021-04-29T19:04:05.104" v="1782"/>
          <ac:spMkLst>
            <pc:docMk/>
            <pc:sldMk cId="2981548889" sldId="259"/>
            <ac:spMk id="2" creationId="{EF71A894-6A6D-4DA3-8D78-18BFC0F5F3C3}"/>
          </ac:spMkLst>
        </pc:spChg>
        <pc:spChg chg="add mod ord">
          <ac:chgData name="Julia Jasicka" userId="S::jjas202@zsksosnowiec.onmicrosoft.com::eef2b5f2-471d-40a8-ad75-76777744ac30" providerId="AD" clId="Web-{9C1337A4-C5A2-4D41-8A73-A80651DC89A5}" dt="2021-04-29T19:04:22.027" v="1787" actId="14100"/>
          <ac:spMkLst>
            <pc:docMk/>
            <pc:sldMk cId="2981548889" sldId="259"/>
            <ac:spMk id="3" creationId="{9AE37534-729F-42BF-B942-1D75B960F841}"/>
          </ac:spMkLst>
        </pc:spChg>
        <pc:spChg chg="add del">
          <ac:chgData name="Julia Jasicka" userId="S::jjas202@zsksosnowiec.onmicrosoft.com::eef2b5f2-471d-40a8-ad75-76777744ac30" providerId="AD" clId="Web-{9C1337A4-C5A2-4D41-8A73-A80651DC89A5}" dt="2021-04-29T19:01:51.226" v="1747"/>
          <ac:spMkLst>
            <pc:docMk/>
            <pc:sldMk cId="2981548889" sldId="259"/>
            <ac:spMk id="11" creationId="{D9A7F3BF-8763-4074-AD77-92790AF314D1}"/>
          </ac:spMkLst>
        </pc:spChg>
        <pc:spChg chg="add del">
          <ac:chgData name="Julia Jasicka" userId="S::jjas202@zsksosnowiec.onmicrosoft.com::eef2b5f2-471d-40a8-ad75-76777744ac30" providerId="AD" clId="Web-{9C1337A4-C5A2-4D41-8A73-A80651DC89A5}" dt="2021-04-29T19:01:51.226" v="1747"/>
          <ac:spMkLst>
            <pc:docMk/>
            <pc:sldMk cId="2981548889" sldId="259"/>
            <ac:spMk id="12" creationId="{6CB927A4-E432-4310-9CD5-E89FF5063179}"/>
          </ac:spMkLst>
        </pc:spChg>
        <pc:spChg chg="add del">
          <ac:chgData name="Julia Jasicka" userId="S::jjas202@zsksosnowiec.onmicrosoft.com::eef2b5f2-471d-40a8-ad75-76777744ac30" providerId="AD" clId="Web-{9C1337A4-C5A2-4D41-8A73-A80651DC89A5}" dt="2021-04-29T19:01:51.226" v="1747"/>
          <ac:spMkLst>
            <pc:docMk/>
            <pc:sldMk cId="2981548889" sldId="259"/>
            <ac:spMk id="14" creationId="{E3020543-B24B-4EC4-8FFC-8DD88EEA91A8}"/>
          </ac:spMkLst>
        </pc:spChg>
        <pc:spChg chg="add del">
          <ac:chgData name="Julia Jasicka" userId="S::jjas202@zsksosnowiec.onmicrosoft.com::eef2b5f2-471d-40a8-ad75-76777744ac30" providerId="AD" clId="Web-{9C1337A4-C5A2-4D41-8A73-A80651DC89A5}" dt="2021-04-29T19:01:24.319" v="1738"/>
          <ac:spMkLst>
            <pc:docMk/>
            <pc:sldMk cId="2981548889" sldId="259"/>
            <ac:spMk id="15" creationId="{8D1AA55E-40D5-461B-A5A8-4AE8AAB71B08}"/>
          </ac:spMkLst>
        </pc:spChg>
        <pc:spChg chg="add del">
          <ac:chgData name="Julia Jasicka" userId="S::jjas202@zsksosnowiec.onmicrosoft.com::eef2b5f2-471d-40a8-ad75-76777744ac30" providerId="AD" clId="Web-{9C1337A4-C5A2-4D41-8A73-A80651DC89A5}" dt="2021-04-29T19:01:51.226" v="1747"/>
          <ac:spMkLst>
            <pc:docMk/>
            <pc:sldMk cId="2981548889" sldId="259"/>
            <ac:spMk id="16" creationId="{1453BF6C-B012-48B7-B4E8-6D7AC7C27D02}"/>
          </ac:spMkLst>
        </pc:spChg>
        <pc:spChg chg="add del">
          <ac:chgData name="Julia Jasicka" userId="S::jjas202@zsksosnowiec.onmicrosoft.com::eef2b5f2-471d-40a8-ad75-76777744ac30" providerId="AD" clId="Web-{9C1337A4-C5A2-4D41-8A73-A80651DC89A5}" dt="2021-04-29T19:01:24.319" v="1738"/>
          <ac:spMkLst>
            <pc:docMk/>
            <pc:sldMk cId="2981548889" sldId="259"/>
            <ac:spMk id="19" creationId="{6CB927A4-E432-4310-9CD5-E89FF5063179}"/>
          </ac:spMkLst>
        </pc:spChg>
        <pc:spChg chg="add del">
          <ac:chgData name="Julia Jasicka" userId="S::jjas202@zsksosnowiec.onmicrosoft.com::eef2b5f2-471d-40a8-ad75-76777744ac30" providerId="AD" clId="Web-{9C1337A4-C5A2-4D41-8A73-A80651DC89A5}" dt="2021-04-29T19:01:24.319" v="1738"/>
          <ac:spMkLst>
            <pc:docMk/>
            <pc:sldMk cId="2981548889" sldId="259"/>
            <ac:spMk id="21" creationId="{E3020543-B24B-4EC4-8FFC-8DD88EEA91A8}"/>
          </ac:spMkLst>
        </pc:spChg>
        <pc:spChg chg="add del">
          <ac:chgData name="Julia Jasicka" userId="S::jjas202@zsksosnowiec.onmicrosoft.com::eef2b5f2-471d-40a8-ad75-76777744ac30" providerId="AD" clId="Web-{9C1337A4-C5A2-4D41-8A73-A80651DC89A5}" dt="2021-04-29T19:04:05.104" v="1782"/>
          <ac:spMkLst>
            <pc:docMk/>
            <pc:sldMk cId="2981548889" sldId="259"/>
            <ac:spMk id="22" creationId="{8D1AA55E-40D5-461B-A5A8-4AE8AAB71B08}"/>
          </ac:spMkLst>
        </pc:spChg>
        <pc:spChg chg="add del">
          <ac:chgData name="Julia Jasicka" userId="S::jjas202@zsksosnowiec.onmicrosoft.com::eef2b5f2-471d-40a8-ad75-76777744ac30" providerId="AD" clId="Web-{9C1337A4-C5A2-4D41-8A73-A80651DC89A5}" dt="2021-04-29T19:01:24.319" v="1738"/>
          <ac:spMkLst>
            <pc:docMk/>
            <pc:sldMk cId="2981548889" sldId="259"/>
            <ac:spMk id="23" creationId="{1453BF6C-B012-48B7-B4E8-6D7AC7C27D02}"/>
          </ac:spMkLst>
        </pc:spChg>
        <pc:spChg chg="add del">
          <ac:chgData name="Julia Jasicka" userId="S::jjas202@zsksosnowiec.onmicrosoft.com::eef2b5f2-471d-40a8-ad75-76777744ac30" providerId="AD" clId="Web-{9C1337A4-C5A2-4D41-8A73-A80651DC89A5}" dt="2021-04-29T19:01:24.319" v="1738"/>
          <ac:spMkLst>
            <pc:docMk/>
            <pc:sldMk cId="2981548889" sldId="259"/>
            <ac:spMk id="25" creationId="{2CA8D992-BB3F-47CD-BA18-71D54539202C}"/>
          </ac:spMkLst>
        </pc:spChg>
        <pc:spChg chg="add del">
          <ac:chgData name="Julia Jasicka" userId="S::jjas202@zsksosnowiec.onmicrosoft.com::eef2b5f2-471d-40a8-ad75-76777744ac30" providerId="AD" clId="Web-{9C1337A4-C5A2-4D41-8A73-A80651DC89A5}" dt="2021-04-29T19:04:05.104" v="1782"/>
          <ac:spMkLst>
            <pc:docMk/>
            <pc:sldMk cId="2981548889" sldId="259"/>
            <ac:spMk id="29" creationId="{6CB927A4-E432-4310-9CD5-E89FF5063179}"/>
          </ac:spMkLst>
        </pc:spChg>
        <pc:spChg chg="add del">
          <ac:chgData name="Julia Jasicka" userId="S::jjas202@zsksosnowiec.onmicrosoft.com::eef2b5f2-471d-40a8-ad75-76777744ac30" providerId="AD" clId="Web-{9C1337A4-C5A2-4D41-8A73-A80651DC89A5}" dt="2021-04-29T19:04:05.104" v="1782"/>
          <ac:spMkLst>
            <pc:docMk/>
            <pc:sldMk cId="2981548889" sldId="259"/>
            <ac:spMk id="31" creationId="{E3020543-B24B-4EC4-8FFC-8DD88EEA91A8}"/>
          </ac:spMkLst>
        </pc:spChg>
        <pc:spChg chg="add del">
          <ac:chgData name="Julia Jasicka" userId="S::jjas202@zsksosnowiec.onmicrosoft.com::eef2b5f2-471d-40a8-ad75-76777744ac30" providerId="AD" clId="Web-{9C1337A4-C5A2-4D41-8A73-A80651DC89A5}" dt="2021-04-29T19:04:05.104" v="1782"/>
          <ac:spMkLst>
            <pc:docMk/>
            <pc:sldMk cId="2981548889" sldId="259"/>
            <ac:spMk id="33" creationId="{1453BF6C-B012-48B7-B4E8-6D7AC7C27D02}"/>
          </ac:spMkLst>
        </pc:spChg>
        <pc:spChg chg="add">
          <ac:chgData name="Julia Jasicka" userId="S::jjas202@zsksosnowiec.onmicrosoft.com::eef2b5f2-471d-40a8-ad75-76777744ac30" providerId="AD" clId="Web-{9C1337A4-C5A2-4D41-8A73-A80651DC89A5}" dt="2021-04-29T19:04:05.104" v="1782"/>
          <ac:spMkLst>
            <pc:docMk/>
            <pc:sldMk cId="2981548889" sldId="259"/>
            <ac:spMk id="40" creationId="{A2679492-7988-4050-9056-542444452411}"/>
          </ac:spMkLst>
        </pc:spChg>
        <pc:spChg chg="add">
          <ac:chgData name="Julia Jasicka" userId="S::jjas202@zsksosnowiec.onmicrosoft.com::eef2b5f2-471d-40a8-ad75-76777744ac30" providerId="AD" clId="Web-{9C1337A4-C5A2-4D41-8A73-A80651DC89A5}" dt="2021-04-29T19:04:05.104" v="1782"/>
          <ac:spMkLst>
            <pc:docMk/>
            <pc:sldMk cId="2981548889" sldId="259"/>
            <ac:spMk id="42" creationId="{B091B163-7D61-4891-ABCF-5C13D9C418D0}"/>
          </ac:spMkLst>
        </pc:spChg>
        <pc:picChg chg="add del mod ord">
          <ac:chgData name="Julia Jasicka" userId="S::jjas202@zsksosnowiec.onmicrosoft.com::eef2b5f2-471d-40a8-ad75-76777744ac30" providerId="AD" clId="Web-{9C1337A4-C5A2-4D41-8A73-A80651DC89A5}" dt="2021-04-29T19:01:43.881" v="1744"/>
          <ac:picMkLst>
            <pc:docMk/>
            <pc:sldMk cId="2981548889" sldId="259"/>
            <ac:picMk id="4" creationId="{CEB2DD09-5640-4562-A68A-23FB333BF701}"/>
          </ac:picMkLst>
        </pc:picChg>
        <pc:picChg chg="add del mod ord">
          <ac:chgData name="Julia Jasicka" userId="S::jjas202@zsksosnowiec.onmicrosoft.com::eef2b5f2-471d-40a8-ad75-76777744ac30" providerId="AD" clId="Web-{9C1337A4-C5A2-4D41-8A73-A80651DC89A5}" dt="2021-04-29T19:01:47.726" v="1746"/>
          <ac:picMkLst>
            <pc:docMk/>
            <pc:sldMk cId="2981548889" sldId="259"/>
            <ac:picMk id="5" creationId="{FBC75F56-F38C-41C3-93A9-35BBDCD21F60}"/>
          </ac:picMkLst>
        </pc:picChg>
        <pc:picChg chg="add del mod ord">
          <ac:chgData name="Julia Jasicka" userId="S::jjas202@zsksosnowiec.onmicrosoft.com::eef2b5f2-471d-40a8-ad75-76777744ac30" providerId="AD" clId="Web-{9C1337A4-C5A2-4D41-8A73-A80651DC89A5}" dt="2021-04-29T19:01:45.772" v="1745"/>
          <ac:picMkLst>
            <pc:docMk/>
            <pc:sldMk cId="2981548889" sldId="259"/>
            <ac:picMk id="6" creationId="{324AE34B-9131-4705-BF41-32ADFD49170C}"/>
          </ac:picMkLst>
        </pc:picChg>
        <pc:picChg chg="add del mod">
          <ac:chgData name="Julia Jasicka" userId="S::jjas202@zsksosnowiec.onmicrosoft.com::eef2b5f2-471d-40a8-ad75-76777744ac30" providerId="AD" clId="Web-{9C1337A4-C5A2-4D41-8A73-A80651DC89A5}" dt="2021-04-29T19:01:13.068" v="1736"/>
          <ac:picMkLst>
            <pc:docMk/>
            <pc:sldMk cId="2981548889" sldId="259"/>
            <ac:picMk id="7" creationId="{CE9DB296-C4B3-4568-997F-96589B2D96F9}"/>
          </ac:picMkLst>
        </pc:picChg>
        <pc:picChg chg="add del mod">
          <ac:chgData name="Julia Jasicka" userId="S::jjas202@zsksosnowiec.onmicrosoft.com::eef2b5f2-471d-40a8-ad75-76777744ac30" providerId="AD" clId="Web-{9C1337A4-C5A2-4D41-8A73-A80651DC89A5}" dt="2021-04-29T19:01:42.397" v="1743"/>
          <ac:picMkLst>
            <pc:docMk/>
            <pc:sldMk cId="2981548889" sldId="259"/>
            <ac:picMk id="8" creationId="{270614FC-3FEC-402D-AE99-6C6057E4E1A5}"/>
          </ac:picMkLst>
        </pc:picChg>
        <pc:picChg chg="add mod">
          <ac:chgData name="Julia Jasicka" userId="S::jjas202@zsksosnowiec.onmicrosoft.com::eef2b5f2-471d-40a8-ad75-76777744ac30" providerId="AD" clId="Web-{9C1337A4-C5A2-4D41-8A73-A80651DC89A5}" dt="2021-04-29T19:04:05.104" v="1782"/>
          <ac:picMkLst>
            <pc:docMk/>
            <pc:sldMk cId="2981548889" sldId="259"/>
            <ac:picMk id="9" creationId="{16527CA4-8DF2-4AB8-BA12-62D4D23F08EE}"/>
          </ac:picMkLst>
        </pc:picChg>
        <pc:picChg chg="add del mod">
          <ac:chgData name="Julia Jasicka" userId="S::jjas202@zsksosnowiec.onmicrosoft.com::eef2b5f2-471d-40a8-ad75-76777744ac30" providerId="AD" clId="Web-{9C1337A4-C5A2-4D41-8A73-A80651DC89A5}" dt="2021-04-29T19:03:49.635" v="1778"/>
          <ac:picMkLst>
            <pc:docMk/>
            <pc:sldMk cId="2981548889" sldId="259"/>
            <ac:picMk id="24" creationId="{7F60BCD8-84E3-4C1C-A9CE-76CB3E13CBB2}"/>
          </ac:picMkLst>
        </pc:picChg>
        <pc:picChg chg="add del mod">
          <ac:chgData name="Julia Jasicka" userId="S::jjas202@zsksosnowiec.onmicrosoft.com::eef2b5f2-471d-40a8-ad75-76777744ac30" providerId="AD" clId="Web-{9C1337A4-C5A2-4D41-8A73-A80651DC89A5}" dt="2021-04-29T19:04:00.511" v="1781"/>
          <ac:picMkLst>
            <pc:docMk/>
            <pc:sldMk cId="2981548889" sldId="259"/>
            <ac:picMk id="26" creationId="{AF5F396C-DB4E-4DD4-AE64-F8BA08249D6C}"/>
          </ac:picMkLst>
        </pc:picChg>
        <pc:picChg chg="add del mod">
          <ac:chgData name="Julia Jasicka" userId="S::jjas202@zsksosnowiec.onmicrosoft.com::eef2b5f2-471d-40a8-ad75-76777744ac30" providerId="AD" clId="Web-{9C1337A4-C5A2-4D41-8A73-A80651DC89A5}" dt="2021-04-29T19:03:43.323" v="1776"/>
          <ac:picMkLst>
            <pc:docMk/>
            <pc:sldMk cId="2981548889" sldId="259"/>
            <ac:picMk id="28" creationId="{A6014454-DA82-427C-9C7D-D90622653018}"/>
          </ac:picMkLst>
        </pc:picChg>
        <pc:cxnChg chg="add del">
          <ac:chgData name="Julia Jasicka" userId="S::jjas202@zsksosnowiec.onmicrosoft.com::eef2b5f2-471d-40a8-ad75-76777744ac30" providerId="AD" clId="Web-{9C1337A4-C5A2-4D41-8A73-A80651DC89A5}" dt="2021-04-29T19:01:51.226" v="1747"/>
          <ac:cxnSpMkLst>
            <pc:docMk/>
            <pc:sldMk cId="2981548889" sldId="259"/>
            <ac:cxnSpMk id="10" creationId="{5C05CAAB-DBA2-4548-AD5F-01BB97FBB207}"/>
          </ac:cxnSpMkLst>
        </pc:cxnChg>
        <pc:cxnChg chg="add del">
          <ac:chgData name="Julia Jasicka" userId="S::jjas202@zsksosnowiec.onmicrosoft.com::eef2b5f2-471d-40a8-ad75-76777744ac30" providerId="AD" clId="Web-{9C1337A4-C5A2-4D41-8A73-A80651DC89A5}" dt="2021-04-29T19:01:24.319" v="1738"/>
          <ac:cxnSpMkLst>
            <pc:docMk/>
            <pc:sldMk cId="2981548889" sldId="259"/>
            <ac:cxnSpMk id="13" creationId="{5C05CAAB-DBA2-4548-AD5F-01BB97FBB207}"/>
          </ac:cxnSpMkLst>
        </pc:cxnChg>
        <pc:cxnChg chg="add del">
          <ac:chgData name="Julia Jasicka" userId="S::jjas202@zsksosnowiec.onmicrosoft.com::eef2b5f2-471d-40a8-ad75-76777744ac30" providerId="AD" clId="Web-{9C1337A4-C5A2-4D41-8A73-A80651DC89A5}" dt="2021-04-29T19:01:24.319" v="1738"/>
          <ac:cxnSpMkLst>
            <pc:docMk/>
            <pc:sldMk cId="2981548889" sldId="259"/>
            <ac:cxnSpMk id="17" creationId="{C49DA8F6-BCC1-4447-B54C-57856834B94B}"/>
          </ac:cxnSpMkLst>
        </pc:cxnChg>
        <pc:cxnChg chg="add del">
          <ac:chgData name="Julia Jasicka" userId="S::jjas202@zsksosnowiec.onmicrosoft.com::eef2b5f2-471d-40a8-ad75-76777744ac30" providerId="AD" clId="Web-{9C1337A4-C5A2-4D41-8A73-A80651DC89A5}" dt="2021-04-29T19:01:51.226" v="1747"/>
          <ac:cxnSpMkLst>
            <pc:docMk/>
            <pc:sldMk cId="2981548889" sldId="259"/>
            <ac:cxnSpMk id="18" creationId="{C49DA8F6-BCC1-4447-B54C-57856834B94B}"/>
          </ac:cxnSpMkLst>
        </pc:cxnChg>
        <pc:cxnChg chg="add del">
          <ac:chgData name="Julia Jasicka" userId="S::jjas202@zsksosnowiec.onmicrosoft.com::eef2b5f2-471d-40a8-ad75-76777744ac30" providerId="AD" clId="Web-{9C1337A4-C5A2-4D41-8A73-A80651DC89A5}" dt="2021-04-29T19:04:05.104" v="1782"/>
          <ac:cxnSpMkLst>
            <pc:docMk/>
            <pc:sldMk cId="2981548889" sldId="259"/>
            <ac:cxnSpMk id="20" creationId="{5C05CAAB-DBA2-4548-AD5F-01BB97FBB207}"/>
          </ac:cxnSpMkLst>
        </pc:cxnChg>
        <pc:cxnChg chg="add del">
          <ac:chgData name="Julia Jasicka" userId="S::jjas202@zsksosnowiec.onmicrosoft.com::eef2b5f2-471d-40a8-ad75-76777744ac30" providerId="AD" clId="Web-{9C1337A4-C5A2-4D41-8A73-A80651DC89A5}" dt="2021-04-29T19:04:05.104" v="1782"/>
          <ac:cxnSpMkLst>
            <pc:docMk/>
            <pc:sldMk cId="2981548889" sldId="259"/>
            <ac:cxnSpMk id="27" creationId="{C49DA8F6-BCC1-4447-B54C-57856834B94B}"/>
          </ac:cxnSpMkLst>
        </pc:cxnChg>
        <pc:cxnChg chg="add">
          <ac:chgData name="Julia Jasicka" userId="S::jjas202@zsksosnowiec.onmicrosoft.com::eef2b5f2-471d-40a8-ad75-76777744ac30" providerId="AD" clId="Web-{9C1337A4-C5A2-4D41-8A73-A80651DC89A5}" dt="2021-04-29T19:04:05.104" v="1782"/>
          <ac:cxnSpMkLst>
            <pc:docMk/>
            <pc:sldMk cId="2981548889" sldId="259"/>
            <ac:cxnSpMk id="38" creationId="{5C05CAAB-DBA2-4548-AD5F-01BB97FBB207}"/>
          </ac:cxnSpMkLst>
        </pc:cxnChg>
        <pc:cxnChg chg="add">
          <ac:chgData name="Julia Jasicka" userId="S::jjas202@zsksosnowiec.onmicrosoft.com::eef2b5f2-471d-40a8-ad75-76777744ac30" providerId="AD" clId="Web-{9C1337A4-C5A2-4D41-8A73-A80651DC89A5}" dt="2021-04-29T19:04:05.104" v="1782"/>
          <ac:cxnSpMkLst>
            <pc:docMk/>
            <pc:sldMk cId="2981548889" sldId="259"/>
            <ac:cxnSpMk id="44" creationId="{C49DA8F6-BCC1-4447-B54C-57856834B94B}"/>
          </ac:cxnSpMkLst>
        </pc:cxnChg>
      </pc:sldChg>
      <pc:sldChg chg="addSp modSp new">
        <pc:chgData name="Julia Jasicka" userId="S::jjas202@zsksosnowiec.onmicrosoft.com::eef2b5f2-471d-40a8-ad75-76777744ac30" providerId="AD" clId="Web-{9C1337A4-C5A2-4D41-8A73-A80651DC89A5}" dt="2021-04-29T18:58:40.471" v="1714" actId="14100"/>
        <pc:sldMkLst>
          <pc:docMk/>
          <pc:sldMk cId="2689184099" sldId="260"/>
        </pc:sldMkLst>
        <pc:spChg chg="add mod">
          <ac:chgData name="Julia Jasicka" userId="S::jjas202@zsksosnowiec.onmicrosoft.com::eef2b5f2-471d-40a8-ad75-76777744ac30" providerId="AD" clId="Web-{9C1337A4-C5A2-4D41-8A73-A80651DC89A5}" dt="2021-04-29T17:46:05.988" v="319" actId="1076"/>
          <ac:spMkLst>
            <pc:docMk/>
            <pc:sldMk cId="2689184099" sldId="260"/>
            <ac:spMk id="2" creationId="{562FEBA6-A4A7-4FFC-9DF2-EFCB7F92E083}"/>
          </ac:spMkLst>
        </pc:spChg>
        <pc:spChg chg="add mod">
          <ac:chgData name="Julia Jasicka" userId="S::jjas202@zsksosnowiec.onmicrosoft.com::eef2b5f2-471d-40a8-ad75-76777744ac30" providerId="AD" clId="Web-{9C1337A4-C5A2-4D41-8A73-A80651DC89A5}" dt="2021-04-29T18:58:33.909" v="1713" actId="14100"/>
          <ac:spMkLst>
            <pc:docMk/>
            <pc:sldMk cId="2689184099" sldId="260"/>
            <ac:spMk id="3" creationId="{1756DA7D-868B-49A0-A105-24DE9A7A7622}"/>
          </ac:spMkLst>
        </pc:spChg>
        <pc:picChg chg="add mod">
          <ac:chgData name="Julia Jasicka" userId="S::jjas202@zsksosnowiec.onmicrosoft.com::eef2b5f2-471d-40a8-ad75-76777744ac30" providerId="AD" clId="Web-{9C1337A4-C5A2-4D41-8A73-A80651DC89A5}" dt="2021-04-29T18:58:40.471" v="1714" actId="14100"/>
          <ac:picMkLst>
            <pc:docMk/>
            <pc:sldMk cId="2689184099" sldId="260"/>
            <ac:picMk id="4" creationId="{57F94356-9F1E-4303-8012-274146F81B72}"/>
          </ac:picMkLst>
        </pc:picChg>
        <pc:picChg chg="add mod modCrop">
          <ac:chgData name="Julia Jasicka" userId="S::jjas202@zsksosnowiec.onmicrosoft.com::eef2b5f2-471d-40a8-ad75-76777744ac30" providerId="AD" clId="Web-{9C1337A4-C5A2-4D41-8A73-A80651DC89A5}" dt="2021-04-29T18:58:15.721" v="1708" actId="1076"/>
          <ac:picMkLst>
            <pc:docMk/>
            <pc:sldMk cId="2689184099" sldId="260"/>
            <ac:picMk id="5" creationId="{A033771B-8D8A-4614-B4D5-4A4DA64B6FAD}"/>
          </ac:picMkLst>
        </pc:picChg>
      </pc:sldChg>
      <pc:sldChg chg="addSp modSp new">
        <pc:chgData name="Julia Jasicka" userId="S::jjas202@zsksosnowiec.onmicrosoft.com::eef2b5f2-471d-40a8-ad75-76777744ac30" providerId="AD" clId="Web-{9C1337A4-C5A2-4D41-8A73-A80651DC89A5}" dt="2021-04-29T19:00:12.942" v="1725" actId="1076"/>
        <pc:sldMkLst>
          <pc:docMk/>
          <pc:sldMk cId="3739350244" sldId="261"/>
        </pc:sldMkLst>
        <pc:spChg chg="add mod">
          <ac:chgData name="Julia Jasicka" userId="S::jjas202@zsksosnowiec.onmicrosoft.com::eef2b5f2-471d-40a8-ad75-76777744ac30" providerId="AD" clId="Web-{9C1337A4-C5A2-4D41-8A73-A80651DC89A5}" dt="2021-04-29T18:00:21.866" v="737" actId="20577"/>
          <ac:spMkLst>
            <pc:docMk/>
            <pc:sldMk cId="3739350244" sldId="261"/>
            <ac:spMk id="2" creationId="{82C5943A-5467-4740-BC19-EFC731CB2287}"/>
          </ac:spMkLst>
        </pc:spChg>
        <pc:spChg chg="add mod">
          <ac:chgData name="Julia Jasicka" userId="S::jjas202@zsksosnowiec.onmicrosoft.com::eef2b5f2-471d-40a8-ad75-76777744ac30" providerId="AD" clId="Web-{9C1337A4-C5A2-4D41-8A73-A80651DC89A5}" dt="2021-04-29T18:00:16.288" v="735" actId="1076"/>
          <ac:spMkLst>
            <pc:docMk/>
            <pc:sldMk cId="3739350244" sldId="261"/>
            <ac:spMk id="3" creationId="{56FFA7C3-77ED-43F7-97EF-9AC5205872D3}"/>
          </ac:spMkLst>
        </pc:spChg>
        <pc:picChg chg="add mod modCrop">
          <ac:chgData name="Julia Jasicka" userId="S::jjas202@zsksosnowiec.onmicrosoft.com::eef2b5f2-471d-40a8-ad75-76777744ac30" providerId="AD" clId="Web-{9C1337A4-C5A2-4D41-8A73-A80651DC89A5}" dt="2021-04-29T19:00:12.942" v="1725" actId="1076"/>
          <ac:picMkLst>
            <pc:docMk/>
            <pc:sldMk cId="3739350244" sldId="261"/>
            <ac:picMk id="4" creationId="{AAB4C9F3-3A10-45F8-B261-FCF7256D75B8}"/>
          </ac:picMkLst>
        </pc:picChg>
      </pc:sldChg>
      <pc:sldChg chg="addSp modSp new">
        <pc:chgData name="Julia Jasicka" userId="S::jjas202@zsksosnowiec.onmicrosoft.com::eef2b5f2-471d-40a8-ad75-76777744ac30" providerId="AD" clId="Web-{9C1337A4-C5A2-4D41-8A73-A80651DC89A5}" dt="2021-04-29T19:05:25.654" v="1801" actId="1076"/>
        <pc:sldMkLst>
          <pc:docMk/>
          <pc:sldMk cId="711380264" sldId="262"/>
        </pc:sldMkLst>
        <pc:spChg chg="add mod">
          <ac:chgData name="Julia Jasicka" userId="S::jjas202@zsksosnowiec.onmicrosoft.com::eef2b5f2-471d-40a8-ad75-76777744ac30" providerId="AD" clId="Web-{9C1337A4-C5A2-4D41-8A73-A80651DC89A5}" dt="2021-04-29T18:09:39.331" v="880" actId="14100"/>
          <ac:spMkLst>
            <pc:docMk/>
            <pc:sldMk cId="711380264" sldId="262"/>
            <ac:spMk id="2" creationId="{4005A821-3F8B-43BC-B1B3-232119BEE765}"/>
          </ac:spMkLst>
        </pc:spChg>
        <pc:spChg chg="add mod">
          <ac:chgData name="Julia Jasicka" userId="S::jjas202@zsksosnowiec.onmicrosoft.com::eef2b5f2-471d-40a8-ad75-76777744ac30" providerId="AD" clId="Web-{9C1337A4-C5A2-4D41-8A73-A80651DC89A5}" dt="2021-04-29T18:15:53.666" v="1118" actId="20577"/>
          <ac:spMkLst>
            <pc:docMk/>
            <pc:sldMk cId="711380264" sldId="262"/>
            <ac:spMk id="3" creationId="{813FD14C-3FE9-4FA4-8517-1B61F6B827E4}"/>
          </ac:spMkLst>
        </pc:spChg>
        <pc:picChg chg="add mod">
          <ac:chgData name="Julia Jasicka" userId="S::jjas202@zsksosnowiec.onmicrosoft.com::eef2b5f2-471d-40a8-ad75-76777744ac30" providerId="AD" clId="Web-{9C1337A4-C5A2-4D41-8A73-A80651DC89A5}" dt="2021-04-29T19:05:23.154" v="1800" actId="1076"/>
          <ac:picMkLst>
            <pc:docMk/>
            <pc:sldMk cId="711380264" sldId="262"/>
            <ac:picMk id="4" creationId="{67654DF4-3C15-4898-A624-0EF9611AEC92}"/>
          </ac:picMkLst>
        </pc:picChg>
        <pc:picChg chg="add mod">
          <ac:chgData name="Julia Jasicka" userId="S::jjas202@zsksosnowiec.onmicrosoft.com::eef2b5f2-471d-40a8-ad75-76777744ac30" providerId="AD" clId="Web-{9C1337A4-C5A2-4D41-8A73-A80651DC89A5}" dt="2021-04-29T19:05:25.654" v="1801" actId="1076"/>
          <ac:picMkLst>
            <pc:docMk/>
            <pc:sldMk cId="711380264" sldId="262"/>
            <ac:picMk id="5" creationId="{95D77D40-4B6C-42C5-8D4B-7B48AC797ADC}"/>
          </ac:picMkLst>
        </pc:picChg>
      </pc:sldChg>
      <pc:sldChg chg="addSp modSp new">
        <pc:chgData name="Julia Jasicka" userId="S::jjas202@zsksosnowiec.onmicrosoft.com::eef2b5f2-471d-40a8-ad75-76777744ac30" providerId="AD" clId="Web-{9C1337A4-C5A2-4D41-8A73-A80651DC89A5}" dt="2021-04-29T19:06:55.078" v="1813" actId="1076"/>
        <pc:sldMkLst>
          <pc:docMk/>
          <pc:sldMk cId="3430054006" sldId="263"/>
        </pc:sldMkLst>
        <pc:spChg chg="add mod">
          <ac:chgData name="Julia Jasicka" userId="S::jjas202@zsksosnowiec.onmicrosoft.com::eef2b5f2-471d-40a8-ad75-76777744ac30" providerId="AD" clId="Web-{9C1337A4-C5A2-4D41-8A73-A80651DC89A5}" dt="2021-04-29T18:17:21.137" v="1133" actId="1076"/>
          <ac:spMkLst>
            <pc:docMk/>
            <pc:sldMk cId="3430054006" sldId="263"/>
            <ac:spMk id="2" creationId="{03730D14-A4CC-4777-A325-A7E4A5CD5CEB}"/>
          </ac:spMkLst>
        </pc:spChg>
        <pc:spChg chg="add mod">
          <ac:chgData name="Julia Jasicka" userId="S::jjas202@zsksosnowiec.onmicrosoft.com::eef2b5f2-471d-40a8-ad75-76777744ac30" providerId="AD" clId="Web-{9C1337A4-C5A2-4D41-8A73-A80651DC89A5}" dt="2021-04-29T18:23:33.254" v="1296" actId="1076"/>
          <ac:spMkLst>
            <pc:docMk/>
            <pc:sldMk cId="3430054006" sldId="263"/>
            <ac:spMk id="3" creationId="{33D941A1-376B-4686-9D41-220158BA893D}"/>
          </ac:spMkLst>
        </pc:spChg>
        <pc:picChg chg="add mod">
          <ac:chgData name="Julia Jasicka" userId="S::jjas202@zsksosnowiec.onmicrosoft.com::eef2b5f2-471d-40a8-ad75-76777744ac30" providerId="AD" clId="Web-{9C1337A4-C5A2-4D41-8A73-A80651DC89A5}" dt="2021-04-29T19:06:24.546" v="1807" actId="1076"/>
          <ac:picMkLst>
            <pc:docMk/>
            <pc:sldMk cId="3430054006" sldId="263"/>
            <ac:picMk id="4" creationId="{9C5D79D4-C5BF-476A-8EA4-44CDF1E19D38}"/>
          </ac:picMkLst>
        </pc:picChg>
        <pc:picChg chg="add mod">
          <ac:chgData name="Julia Jasicka" userId="S::jjas202@zsksosnowiec.onmicrosoft.com::eef2b5f2-471d-40a8-ad75-76777744ac30" providerId="AD" clId="Web-{9C1337A4-C5A2-4D41-8A73-A80651DC89A5}" dt="2021-04-29T19:06:31.687" v="1809" actId="1076"/>
          <ac:picMkLst>
            <pc:docMk/>
            <pc:sldMk cId="3430054006" sldId="263"/>
            <ac:picMk id="5" creationId="{B504435B-C56A-4AD3-A68E-1FA0B3DB819D}"/>
          </ac:picMkLst>
        </pc:picChg>
        <pc:picChg chg="add mod">
          <ac:chgData name="Julia Jasicka" userId="S::jjas202@zsksosnowiec.onmicrosoft.com::eef2b5f2-471d-40a8-ad75-76777744ac30" providerId="AD" clId="Web-{9C1337A4-C5A2-4D41-8A73-A80651DC89A5}" dt="2021-04-29T19:06:55.078" v="1813" actId="1076"/>
          <ac:picMkLst>
            <pc:docMk/>
            <pc:sldMk cId="3430054006" sldId="263"/>
            <ac:picMk id="6" creationId="{AA79628B-0A27-4562-99D3-EFB584A6C5B8}"/>
          </ac:picMkLst>
        </pc:picChg>
      </pc:sldChg>
      <pc:sldChg chg="addSp modSp new">
        <pc:chgData name="Julia Jasicka" userId="S::jjas202@zsksosnowiec.onmicrosoft.com::eef2b5f2-471d-40a8-ad75-76777744ac30" providerId="AD" clId="Web-{9C1337A4-C5A2-4D41-8A73-A80651DC89A5}" dt="2021-04-29T19:08:03.330" v="1824" actId="1076"/>
        <pc:sldMkLst>
          <pc:docMk/>
          <pc:sldMk cId="1020877773" sldId="264"/>
        </pc:sldMkLst>
        <pc:spChg chg="add mod">
          <ac:chgData name="Julia Jasicka" userId="S::jjas202@zsksosnowiec.onmicrosoft.com::eef2b5f2-471d-40a8-ad75-76777744ac30" providerId="AD" clId="Web-{9C1337A4-C5A2-4D41-8A73-A80651DC89A5}" dt="2021-04-29T19:07:03.234" v="1814" actId="1076"/>
          <ac:spMkLst>
            <pc:docMk/>
            <pc:sldMk cId="1020877773" sldId="264"/>
            <ac:spMk id="2" creationId="{C8BAEEB9-9AD5-4A9B-9A7E-A3E5CCF30053}"/>
          </ac:spMkLst>
        </pc:spChg>
        <pc:picChg chg="add mod">
          <ac:chgData name="Julia Jasicka" userId="S::jjas202@zsksosnowiec.onmicrosoft.com::eef2b5f2-471d-40a8-ad75-76777744ac30" providerId="AD" clId="Web-{9C1337A4-C5A2-4D41-8A73-A80651DC89A5}" dt="2021-04-29T19:08:03.330" v="1824" actId="1076"/>
          <ac:picMkLst>
            <pc:docMk/>
            <pc:sldMk cId="1020877773" sldId="264"/>
            <ac:picMk id="3" creationId="{5BF687EC-9644-49F2-A4DF-929B3F2667A5}"/>
          </ac:picMkLst>
        </pc:picChg>
        <pc:picChg chg="add mod">
          <ac:chgData name="Julia Jasicka" userId="S::jjas202@zsksosnowiec.onmicrosoft.com::eef2b5f2-471d-40a8-ad75-76777744ac30" providerId="AD" clId="Web-{9C1337A4-C5A2-4D41-8A73-A80651DC89A5}" dt="2021-04-29T19:07:38.751" v="1820" actId="1076"/>
          <ac:picMkLst>
            <pc:docMk/>
            <pc:sldMk cId="1020877773" sldId="264"/>
            <ac:picMk id="4" creationId="{57E012FD-D23F-46A3-A244-599FA57799F4}"/>
          </ac:picMkLst>
        </pc:picChg>
      </pc:sldChg>
      <pc:sldChg chg="addSp modSp new mod setBg">
        <pc:chgData name="Julia Jasicka" userId="S::jjas202@zsksosnowiec.onmicrosoft.com::eef2b5f2-471d-40a8-ad75-76777744ac30" providerId="AD" clId="Web-{9C1337A4-C5A2-4D41-8A73-A80651DC89A5}" dt="2021-04-29T19:11:11.572" v="1835" actId="1076"/>
        <pc:sldMkLst>
          <pc:docMk/>
          <pc:sldMk cId="3423641458" sldId="265"/>
        </pc:sldMkLst>
        <pc:spChg chg="add mod">
          <ac:chgData name="Julia Jasicka" userId="S::jjas202@zsksosnowiec.onmicrosoft.com::eef2b5f2-471d-40a8-ad75-76777744ac30" providerId="AD" clId="Web-{9C1337A4-C5A2-4D41-8A73-A80651DC89A5}" dt="2021-04-29T19:11:11.572" v="1835" actId="1076"/>
          <ac:spMkLst>
            <pc:docMk/>
            <pc:sldMk cId="3423641458" sldId="265"/>
            <ac:spMk id="2" creationId="{DE9E9CD1-4057-4A42-B76D-70377363219F}"/>
          </ac:spMkLst>
        </pc:spChg>
        <pc:spChg chg="add mod">
          <ac:chgData name="Julia Jasicka" userId="S::jjas202@zsksosnowiec.onmicrosoft.com::eef2b5f2-471d-40a8-ad75-76777744ac30" providerId="AD" clId="Web-{9C1337A4-C5A2-4D41-8A73-A80651DC89A5}" dt="2021-04-29T19:10:35.040" v="1827"/>
          <ac:spMkLst>
            <pc:docMk/>
            <pc:sldMk cId="3423641458" sldId="265"/>
            <ac:spMk id="3" creationId="{358A1D6E-4A4F-45F9-8019-43F17E03896D}"/>
          </ac:spMkLst>
        </pc:spChg>
        <pc:spChg chg="add mod">
          <ac:chgData name="Julia Jasicka" userId="S::jjas202@zsksosnowiec.onmicrosoft.com::eef2b5f2-471d-40a8-ad75-76777744ac30" providerId="AD" clId="Web-{9C1337A4-C5A2-4D41-8A73-A80651DC89A5}" dt="2021-04-29T19:10:35.040" v="1827"/>
          <ac:spMkLst>
            <pc:docMk/>
            <pc:sldMk cId="3423641458" sldId="265"/>
            <ac:spMk id="4" creationId="{CB8E55A8-58D6-4FA0-A6CB-42698DED9E71}"/>
          </ac:spMkLst>
        </pc:spChg>
        <pc:spChg chg="add">
          <ac:chgData name="Julia Jasicka" userId="S::jjas202@zsksosnowiec.onmicrosoft.com::eef2b5f2-471d-40a8-ad75-76777744ac30" providerId="AD" clId="Web-{9C1337A4-C5A2-4D41-8A73-A80651DC89A5}" dt="2021-04-29T19:10:35.040" v="1827"/>
          <ac:spMkLst>
            <pc:docMk/>
            <pc:sldMk cId="3423641458" sldId="265"/>
            <ac:spMk id="12" creationId="{45CF0CC2-658D-4A87-9D2E-154B0ABE1BA0}"/>
          </ac:spMkLst>
        </pc:spChg>
        <pc:spChg chg="add">
          <ac:chgData name="Julia Jasicka" userId="S::jjas202@zsksosnowiec.onmicrosoft.com::eef2b5f2-471d-40a8-ad75-76777744ac30" providerId="AD" clId="Web-{9C1337A4-C5A2-4D41-8A73-A80651DC89A5}" dt="2021-04-29T19:10:35.040" v="1827"/>
          <ac:spMkLst>
            <pc:docMk/>
            <pc:sldMk cId="3423641458" sldId="265"/>
            <ac:spMk id="14" creationId="{796C2CE2-29C3-4EBD-A8BB-82C6CC06950D}"/>
          </ac:spMkLst>
        </pc:spChg>
        <pc:spChg chg="add">
          <ac:chgData name="Julia Jasicka" userId="S::jjas202@zsksosnowiec.onmicrosoft.com::eef2b5f2-471d-40a8-ad75-76777744ac30" providerId="AD" clId="Web-{9C1337A4-C5A2-4D41-8A73-A80651DC89A5}" dt="2021-04-29T19:10:35.040" v="1827"/>
          <ac:spMkLst>
            <pc:docMk/>
            <pc:sldMk cId="3423641458" sldId="265"/>
            <ac:spMk id="16" creationId="{6CB927A4-E432-4310-9CD5-E89FF5063179}"/>
          </ac:spMkLst>
        </pc:spChg>
        <pc:spChg chg="add">
          <ac:chgData name="Julia Jasicka" userId="S::jjas202@zsksosnowiec.onmicrosoft.com::eef2b5f2-471d-40a8-ad75-76777744ac30" providerId="AD" clId="Web-{9C1337A4-C5A2-4D41-8A73-A80651DC89A5}" dt="2021-04-29T19:10:35.040" v="1827"/>
          <ac:spMkLst>
            <pc:docMk/>
            <pc:sldMk cId="3423641458" sldId="265"/>
            <ac:spMk id="18" creationId="{E3020543-B24B-4EC4-8FFC-8DD88EEA91A8}"/>
          </ac:spMkLst>
        </pc:spChg>
        <pc:spChg chg="add">
          <ac:chgData name="Julia Jasicka" userId="S::jjas202@zsksosnowiec.onmicrosoft.com::eef2b5f2-471d-40a8-ad75-76777744ac30" providerId="AD" clId="Web-{9C1337A4-C5A2-4D41-8A73-A80651DC89A5}" dt="2021-04-29T19:10:35.040" v="1827"/>
          <ac:spMkLst>
            <pc:docMk/>
            <pc:sldMk cId="3423641458" sldId="265"/>
            <ac:spMk id="20" creationId="{1453BF6C-B012-48B7-B4E8-6D7AC7C27D02}"/>
          </ac:spMkLst>
        </pc:spChg>
        <pc:picChg chg="add mod ord">
          <ac:chgData name="Julia Jasicka" userId="S::jjas202@zsksosnowiec.onmicrosoft.com::eef2b5f2-471d-40a8-ad75-76777744ac30" providerId="AD" clId="Web-{9C1337A4-C5A2-4D41-8A73-A80651DC89A5}" dt="2021-04-29T19:10:35.040" v="1827"/>
          <ac:picMkLst>
            <pc:docMk/>
            <pc:sldMk cId="3423641458" sldId="265"/>
            <ac:picMk id="5" creationId="{16807278-CBC2-4A09-A61C-AB4BB805AEF5}"/>
          </ac:picMkLst>
        </pc:picChg>
        <pc:cxnChg chg="add">
          <ac:chgData name="Julia Jasicka" userId="S::jjas202@zsksosnowiec.onmicrosoft.com::eef2b5f2-471d-40a8-ad75-76777744ac30" providerId="AD" clId="Web-{9C1337A4-C5A2-4D41-8A73-A80651DC89A5}" dt="2021-04-29T19:10:35.040" v="1827"/>
          <ac:cxnSpMkLst>
            <pc:docMk/>
            <pc:sldMk cId="3423641458" sldId="265"/>
            <ac:cxnSpMk id="10" creationId="{5C05CAAB-DBA2-4548-AD5F-01BB97FBB207}"/>
          </ac:cxnSpMkLst>
        </pc:cxnChg>
        <pc:cxnChg chg="add">
          <ac:chgData name="Julia Jasicka" userId="S::jjas202@zsksosnowiec.onmicrosoft.com::eef2b5f2-471d-40a8-ad75-76777744ac30" providerId="AD" clId="Web-{9C1337A4-C5A2-4D41-8A73-A80651DC89A5}" dt="2021-04-29T19:10:35.040" v="1827"/>
          <ac:cxnSpMkLst>
            <pc:docMk/>
            <pc:sldMk cId="3423641458" sldId="265"/>
            <ac:cxnSpMk id="22" creationId="{BF76EB78-6E9D-49A9-ADC5-7BCCD6F1FD48}"/>
          </ac:cxnSpMkLst>
        </pc:cxnChg>
      </pc:sldChg>
      <pc:sldChg chg="addSp delSp modSp new mod setBg">
        <pc:chgData name="Julia Jasicka" userId="S::jjas202@zsksosnowiec.onmicrosoft.com::eef2b5f2-471d-40a8-ad75-76777744ac30" providerId="AD" clId="Web-{9C1337A4-C5A2-4D41-8A73-A80651DC89A5}" dt="2021-04-29T19:04:39.871" v="1792"/>
        <pc:sldMkLst>
          <pc:docMk/>
          <pc:sldMk cId="3017951862" sldId="266"/>
        </pc:sldMkLst>
        <pc:spChg chg="add del">
          <ac:chgData name="Julia Jasicka" userId="S::jjas202@zsksosnowiec.onmicrosoft.com::eef2b5f2-471d-40a8-ad75-76777744ac30" providerId="AD" clId="Web-{9C1337A4-C5A2-4D41-8A73-A80651DC89A5}" dt="2021-04-29T19:04:39.871" v="1791"/>
          <ac:spMkLst>
            <pc:docMk/>
            <pc:sldMk cId="3017951862" sldId="266"/>
            <ac:spMk id="9" creationId="{42A4FC2C-047E-45A5-965D-8E1E3BF09BC6}"/>
          </ac:spMkLst>
        </pc:spChg>
        <pc:spChg chg="add">
          <ac:chgData name="Julia Jasicka" userId="S::jjas202@zsksosnowiec.onmicrosoft.com::eef2b5f2-471d-40a8-ad75-76777744ac30" providerId="AD" clId="Web-{9C1337A4-C5A2-4D41-8A73-A80651DC89A5}" dt="2021-04-29T19:04:39.871" v="1792"/>
          <ac:spMkLst>
            <pc:docMk/>
            <pc:sldMk cId="3017951862" sldId="266"/>
            <ac:spMk id="10" creationId="{FABB624F-BF77-4AE1-B71D-2D681D4731B8}"/>
          </ac:spMkLst>
        </pc:spChg>
        <pc:spChg chg="add del">
          <ac:chgData name="Julia Jasicka" userId="S::jjas202@zsksosnowiec.onmicrosoft.com::eef2b5f2-471d-40a8-ad75-76777744ac30" providerId="AD" clId="Web-{9C1337A4-C5A2-4D41-8A73-A80651DC89A5}" dt="2021-04-29T19:04:36.433" v="1789"/>
          <ac:spMkLst>
            <pc:docMk/>
            <pc:sldMk cId="3017951862" sldId="266"/>
            <ac:spMk id="12" creationId="{FABB624F-BF77-4AE1-B71D-2D681D4731B8}"/>
          </ac:spMkLst>
        </pc:spChg>
        <pc:picChg chg="add mod ord">
          <ac:chgData name="Julia Jasicka" userId="S::jjas202@zsksosnowiec.onmicrosoft.com::eef2b5f2-471d-40a8-ad75-76777744ac30" providerId="AD" clId="Web-{9C1337A4-C5A2-4D41-8A73-A80651DC89A5}" dt="2021-04-29T19:04:39.871" v="1792"/>
          <ac:picMkLst>
            <pc:docMk/>
            <pc:sldMk cId="3017951862" sldId="266"/>
            <ac:picMk id="3" creationId="{CEA69382-6A53-4633-B62A-BB3754BD56DC}"/>
          </ac:picMkLst>
        </pc:picChg>
        <pc:picChg chg="add mod">
          <ac:chgData name="Julia Jasicka" userId="S::jjas202@zsksosnowiec.onmicrosoft.com::eef2b5f2-471d-40a8-ad75-76777744ac30" providerId="AD" clId="Web-{9C1337A4-C5A2-4D41-8A73-A80651DC89A5}" dt="2021-04-29T19:04:39.871" v="1792"/>
          <ac:picMkLst>
            <pc:docMk/>
            <pc:sldMk cId="3017951862" sldId="266"/>
            <ac:picMk id="5" creationId="{43DE5D76-FB66-41CA-8DE5-85C665CBF724}"/>
          </ac:picMkLst>
        </pc:picChg>
        <pc:picChg chg="add mod">
          <ac:chgData name="Julia Jasicka" userId="S::jjas202@zsksosnowiec.onmicrosoft.com::eef2b5f2-471d-40a8-ad75-76777744ac30" providerId="AD" clId="Web-{9C1337A4-C5A2-4D41-8A73-A80651DC89A5}" dt="2021-04-29T19:04:39.871" v="1792"/>
          <ac:picMkLst>
            <pc:docMk/>
            <pc:sldMk cId="3017951862" sldId="266"/>
            <ac:picMk id="7" creationId="{A5568BB4-ED69-4A34-A4A4-26E74D5BD1F1}"/>
          </ac:picMkLst>
        </pc:picChg>
      </pc:sldChg>
      <pc:sldMasterChg chg="del delSldLayout">
        <pc:chgData name="Julia Jasicka" userId="S::jjas202@zsksosnowiec.onmicrosoft.com::eef2b5f2-471d-40a8-ad75-76777744ac30" providerId="AD" clId="Web-{9C1337A4-C5A2-4D41-8A73-A80651DC89A5}" dt="2021-04-29T17:28:46.727" v="7"/>
        <pc:sldMasterMkLst>
          <pc:docMk/>
          <pc:sldMasterMk cId="3926633689" sldId="2147483648"/>
        </pc:sldMasterMkLst>
        <pc:sldLayoutChg chg="del">
          <pc:chgData name="Julia Jasicka" userId="S::jjas202@zsksosnowiec.onmicrosoft.com::eef2b5f2-471d-40a8-ad75-76777744ac30" providerId="AD" clId="Web-{9C1337A4-C5A2-4D41-8A73-A80651DC89A5}" dt="2021-04-29T17:28:46.727" v="7"/>
          <pc:sldLayoutMkLst>
            <pc:docMk/>
            <pc:sldMasterMk cId="3926633689" sldId="2147483648"/>
            <pc:sldLayoutMk cId="3391757436" sldId="2147483649"/>
          </pc:sldLayoutMkLst>
        </pc:sldLayoutChg>
        <pc:sldLayoutChg chg="del">
          <pc:chgData name="Julia Jasicka" userId="S::jjas202@zsksosnowiec.onmicrosoft.com::eef2b5f2-471d-40a8-ad75-76777744ac30" providerId="AD" clId="Web-{9C1337A4-C5A2-4D41-8A73-A80651DC89A5}" dt="2021-04-29T17:28:46.727" v="7"/>
          <pc:sldLayoutMkLst>
            <pc:docMk/>
            <pc:sldMasterMk cId="3926633689" sldId="2147483648"/>
            <pc:sldLayoutMk cId="967380084" sldId="2147483650"/>
          </pc:sldLayoutMkLst>
        </pc:sldLayoutChg>
        <pc:sldLayoutChg chg="del">
          <pc:chgData name="Julia Jasicka" userId="S::jjas202@zsksosnowiec.onmicrosoft.com::eef2b5f2-471d-40a8-ad75-76777744ac30" providerId="AD" clId="Web-{9C1337A4-C5A2-4D41-8A73-A80651DC89A5}" dt="2021-04-29T17:28:46.727" v="7"/>
          <pc:sldLayoutMkLst>
            <pc:docMk/>
            <pc:sldMasterMk cId="3926633689" sldId="2147483648"/>
            <pc:sldLayoutMk cId="13234121" sldId="2147483651"/>
          </pc:sldLayoutMkLst>
        </pc:sldLayoutChg>
        <pc:sldLayoutChg chg="del">
          <pc:chgData name="Julia Jasicka" userId="S::jjas202@zsksosnowiec.onmicrosoft.com::eef2b5f2-471d-40a8-ad75-76777744ac30" providerId="AD" clId="Web-{9C1337A4-C5A2-4D41-8A73-A80651DC89A5}" dt="2021-04-29T17:28:46.727" v="7"/>
          <pc:sldLayoutMkLst>
            <pc:docMk/>
            <pc:sldMasterMk cId="3926633689" sldId="2147483648"/>
            <pc:sldLayoutMk cId="3883036252" sldId="2147483652"/>
          </pc:sldLayoutMkLst>
        </pc:sldLayoutChg>
        <pc:sldLayoutChg chg="del">
          <pc:chgData name="Julia Jasicka" userId="S::jjas202@zsksosnowiec.onmicrosoft.com::eef2b5f2-471d-40a8-ad75-76777744ac30" providerId="AD" clId="Web-{9C1337A4-C5A2-4D41-8A73-A80651DC89A5}" dt="2021-04-29T17:28:46.727" v="7"/>
          <pc:sldLayoutMkLst>
            <pc:docMk/>
            <pc:sldMasterMk cId="3926633689" sldId="2147483648"/>
            <pc:sldLayoutMk cId="961808292" sldId="2147483653"/>
          </pc:sldLayoutMkLst>
        </pc:sldLayoutChg>
        <pc:sldLayoutChg chg="del">
          <pc:chgData name="Julia Jasicka" userId="S::jjas202@zsksosnowiec.onmicrosoft.com::eef2b5f2-471d-40a8-ad75-76777744ac30" providerId="AD" clId="Web-{9C1337A4-C5A2-4D41-8A73-A80651DC89A5}" dt="2021-04-29T17:28:46.727" v="7"/>
          <pc:sldLayoutMkLst>
            <pc:docMk/>
            <pc:sldMasterMk cId="3926633689" sldId="2147483648"/>
            <pc:sldLayoutMk cId="1544797292" sldId="2147483654"/>
          </pc:sldLayoutMkLst>
        </pc:sldLayoutChg>
        <pc:sldLayoutChg chg="del">
          <pc:chgData name="Julia Jasicka" userId="S::jjas202@zsksosnowiec.onmicrosoft.com::eef2b5f2-471d-40a8-ad75-76777744ac30" providerId="AD" clId="Web-{9C1337A4-C5A2-4D41-8A73-A80651DC89A5}" dt="2021-04-29T17:28:46.727" v="7"/>
          <pc:sldLayoutMkLst>
            <pc:docMk/>
            <pc:sldMasterMk cId="3926633689" sldId="2147483648"/>
            <pc:sldLayoutMk cId="1850839136" sldId="2147483655"/>
          </pc:sldLayoutMkLst>
        </pc:sldLayoutChg>
        <pc:sldLayoutChg chg="del">
          <pc:chgData name="Julia Jasicka" userId="S::jjas202@zsksosnowiec.onmicrosoft.com::eef2b5f2-471d-40a8-ad75-76777744ac30" providerId="AD" clId="Web-{9C1337A4-C5A2-4D41-8A73-A80651DC89A5}" dt="2021-04-29T17:28:46.727" v="7"/>
          <pc:sldLayoutMkLst>
            <pc:docMk/>
            <pc:sldMasterMk cId="3926633689" sldId="2147483648"/>
            <pc:sldLayoutMk cId="2715530444" sldId="2147483656"/>
          </pc:sldLayoutMkLst>
        </pc:sldLayoutChg>
        <pc:sldLayoutChg chg="del">
          <pc:chgData name="Julia Jasicka" userId="S::jjas202@zsksosnowiec.onmicrosoft.com::eef2b5f2-471d-40a8-ad75-76777744ac30" providerId="AD" clId="Web-{9C1337A4-C5A2-4D41-8A73-A80651DC89A5}" dt="2021-04-29T17:28:46.727" v="7"/>
          <pc:sldLayoutMkLst>
            <pc:docMk/>
            <pc:sldMasterMk cId="3926633689" sldId="2147483648"/>
            <pc:sldLayoutMk cId="3024906009" sldId="2147483657"/>
          </pc:sldLayoutMkLst>
        </pc:sldLayoutChg>
        <pc:sldLayoutChg chg="del">
          <pc:chgData name="Julia Jasicka" userId="S::jjas202@zsksosnowiec.onmicrosoft.com::eef2b5f2-471d-40a8-ad75-76777744ac30" providerId="AD" clId="Web-{9C1337A4-C5A2-4D41-8A73-A80651DC89A5}" dt="2021-04-29T17:28:46.727" v="7"/>
          <pc:sldLayoutMkLst>
            <pc:docMk/>
            <pc:sldMasterMk cId="3926633689" sldId="2147483648"/>
            <pc:sldLayoutMk cId="2454508176" sldId="2147483658"/>
          </pc:sldLayoutMkLst>
        </pc:sldLayoutChg>
        <pc:sldLayoutChg chg="del">
          <pc:chgData name="Julia Jasicka" userId="S::jjas202@zsksosnowiec.onmicrosoft.com::eef2b5f2-471d-40a8-ad75-76777744ac30" providerId="AD" clId="Web-{9C1337A4-C5A2-4D41-8A73-A80651DC89A5}" dt="2021-04-29T17:28:46.727" v="7"/>
          <pc:sldLayoutMkLst>
            <pc:docMk/>
            <pc:sldMasterMk cId="3926633689" sldId="2147483648"/>
            <pc:sldLayoutMk cId="1340386666" sldId="2147483659"/>
          </pc:sldLayoutMkLst>
        </pc:sldLayoutChg>
      </pc:sldMasterChg>
      <pc:sldMasterChg chg="add addSldLayout">
        <pc:chgData name="Julia Jasicka" userId="S::jjas202@zsksosnowiec.onmicrosoft.com::eef2b5f2-471d-40a8-ad75-76777744ac30" providerId="AD" clId="Web-{9C1337A4-C5A2-4D41-8A73-A80651DC89A5}" dt="2021-04-29T17:28:46.727" v="7"/>
        <pc:sldMasterMkLst>
          <pc:docMk/>
          <pc:sldMasterMk cId="2350154179" sldId="2147483699"/>
        </pc:sldMasterMkLst>
        <pc:sldLayoutChg chg="add">
          <pc:chgData name="Julia Jasicka" userId="S::jjas202@zsksosnowiec.onmicrosoft.com::eef2b5f2-471d-40a8-ad75-76777744ac30" providerId="AD" clId="Web-{9C1337A4-C5A2-4D41-8A73-A80651DC89A5}" dt="2021-04-29T17:28:46.727" v="7"/>
          <pc:sldLayoutMkLst>
            <pc:docMk/>
            <pc:sldMasterMk cId="2350154179" sldId="2147483699"/>
            <pc:sldLayoutMk cId="255771814" sldId="2147483688"/>
          </pc:sldLayoutMkLst>
        </pc:sldLayoutChg>
        <pc:sldLayoutChg chg="add">
          <pc:chgData name="Julia Jasicka" userId="S::jjas202@zsksosnowiec.onmicrosoft.com::eef2b5f2-471d-40a8-ad75-76777744ac30" providerId="AD" clId="Web-{9C1337A4-C5A2-4D41-8A73-A80651DC89A5}" dt="2021-04-29T17:28:46.727" v="7"/>
          <pc:sldLayoutMkLst>
            <pc:docMk/>
            <pc:sldMasterMk cId="2350154179" sldId="2147483699"/>
            <pc:sldLayoutMk cId="1817657460" sldId="2147483689"/>
          </pc:sldLayoutMkLst>
        </pc:sldLayoutChg>
        <pc:sldLayoutChg chg="add">
          <pc:chgData name="Julia Jasicka" userId="S::jjas202@zsksosnowiec.onmicrosoft.com::eef2b5f2-471d-40a8-ad75-76777744ac30" providerId="AD" clId="Web-{9C1337A4-C5A2-4D41-8A73-A80651DC89A5}" dt="2021-04-29T17:28:46.727" v="7"/>
          <pc:sldLayoutMkLst>
            <pc:docMk/>
            <pc:sldMasterMk cId="2350154179" sldId="2147483699"/>
            <pc:sldLayoutMk cId="2812534601" sldId="2147483690"/>
          </pc:sldLayoutMkLst>
        </pc:sldLayoutChg>
        <pc:sldLayoutChg chg="add">
          <pc:chgData name="Julia Jasicka" userId="S::jjas202@zsksosnowiec.onmicrosoft.com::eef2b5f2-471d-40a8-ad75-76777744ac30" providerId="AD" clId="Web-{9C1337A4-C5A2-4D41-8A73-A80651DC89A5}" dt="2021-04-29T17:28:46.727" v="7"/>
          <pc:sldLayoutMkLst>
            <pc:docMk/>
            <pc:sldMasterMk cId="2350154179" sldId="2147483699"/>
            <pc:sldLayoutMk cId="2258892901" sldId="2147483691"/>
          </pc:sldLayoutMkLst>
        </pc:sldLayoutChg>
        <pc:sldLayoutChg chg="add">
          <pc:chgData name="Julia Jasicka" userId="S::jjas202@zsksosnowiec.onmicrosoft.com::eef2b5f2-471d-40a8-ad75-76777744ac30" providerId="AD" clId="Web-{9C1337A4-C5A2-4D41-8A73-A80651DC89A5}" dt="2021-04-29T17:28:46.727" v="7"/>
          <pc:sldLayoutMkLst>
            <pc:docMk/>
            <pc:sldMasterMk cId="2350154179" sldId="2147483699"/>
            <pc:sldLayoutMk cId="4118168767" sldId="2147483692"/>
          </pc:sldLayoutMkLst>
        </pc:sldLayoutChg>
        <pc:sldLayoutChg chg="add">
          <pc:chgData name="Julia Jasicka" userId="S::jjas202@zsksosnowiec.onmicrosoft.com::eef2b5f2-471d-40a8-ad75-76777744ac30" providerId="AD" clId="Web-{9C1337A4-C5A2-4D41-8A73-A80651DC89A5}" dt="2021-04-29T17:28:46.727" v="7"/>
          <pc:sldLayoutMkLst>
            <pc:docMk/>
            <pc:sldMasterMk cId="2350154179" sldId="2147483699"/>
            <pc:sldLayoutMk cId="2791430409" sldId="2147483693"/>
          </pc:sldLayoutMkLst>
        </pc:sldLayoutChg>
        <pc:sldLayoutChg chg="add">
          <pc:chgData name="Julia Jasicka" userId="S::jjas202@zsksosnowiec.onmicrosoft.com::eef2b5f2-471d-40a8-ad75-76777744ac30" providerId="AD" clId="Web-{9C1337A4-C5A2-4D41-8A73-A80651DC89A5}" dt="2021-04-29T17:28:46.727" v="7"/>
          <pc:sldLayoutMkLst>
            <pc:docMk/>
            <pc:sldMasterMk cId="2350154179" sldId="2147483699"/>
            <pc:sldLayoutMk cId="1278210765" sldId="2147483694"/>
          </pc:sldLayoutMkLst>
        </pc:sldLayoutChg>
        <pc:sldLayoutChg chg="add">
          <pc:chgData name="Julia Jasicka" userId="S::jjas202@zsksosnowiec.onmicrosoft.com::eef2b5f2-471d-40a8-ad75-76777744ac30" providerId="AD" clId="Web-{9C1337A4-C5A2-4D41-8A73-A80651DC89A5}" dt="2021-04-29T17:28:46.727" v="7"/>
          <pc:sldLayoutMkLst>
            <pc:docMk/>
            <pc:sldMasterMk cId="2350154179" sldId="2147483699"/>
            <pc:sldLayoutMk cId="2080946096" sldId="2147483695"/>
          </pc:sldLayoutMkLst>
        </pc:sldLayoutChg>
        <pc:sldLayoutChg chg="add">
          <pc:chgData name="Julia Jasicka" userId="S::jjas202@zsksosnowiec.onmicrosoft.com::eef2b5f2-471d-40a8-ad75-76777744ac30" providerId="AD" clId="Web-{9C1337A4-C5A2-4D41-8A73-A80651DC89A5}" dt="2021-04-29T17:28:46.727" v="7"/>
          <pc:sldLayoutMkLst>
            <pc:docMk/>
            <pc:sldMasterMk cId="2350154179" sldId="2147483699"/>
            <pc:sldLayoutMk cId="1704718114" sldId="2147483696"/>
          </pc:sldLayoutMkLst>
        </pc:sldLayoutChg>
        <pc:sldLayoutChg chg="add">
          <pc:chgData name="Julia Jasicka" userId="S::jjas202@zsksosnowiec.onmicrosoft.com::eef2b5f2-471d-40a8-ad75-76777744ac30" providerId="AD" clId="Web-{9C1337A4-C5A2-4D41-8A73-A80651DC89A5}" dt="2021-04-29T17:28:46.727" v="7"/>
          <pc:sldLayoutMkLst>
            <pc:docMk/>
            <pc:sldMasterMk cId="2350154179" sldId="2147483699"/>
            <pc:sldLayoutMk cId="1910930793" sldId="2147483697"/>
          </pc:sldLayoutMkLst>
        </pc:sldLayoutChg>
        <pc:sldLayoutChg chg="add">
          <pc:chgData name="Julia Jasicka" userId="S::jjas202@zsksosnowiec.onmicrosoft.com::eef2b5f2-471d-40a8-ad75-76777744ac30" providerId="AD" clId="Web-{9C1337A4-C5A2-4D41-8A73-A80651DC89A5}" dt="2021-04-29T17:28:46.727" v="7"/>
          <pc:sldLayoutMkLst>
            <pc:docMk/>
            <pc:sldMasterMk cId="2350154179" sldId="2147483699"/>
            <pc:sldLayoutMk cId="2674353420" sldId="2147483698"/>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xmlns=""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CE66DA5-7751-4D3D-B753-58DF3B418763}"/>
              </a:ext>
            </a:extLst>
          </p:cNvPr>
          <p:cNvSpPr>
            <a:spLocks noGrp="1"/>
          </p:cNvSpPr>
          <p:nvPr>
            <p:ph type="dt" sz="half" idx="10"/>
          </p:nvPr>
        </p:nvSpPr>
        <p:spPr/>
        <p:txBody>
          <a:bodyPr/>
          <a:lstStyle/>
          <a:p>
            <a:fld id="{6A4B53A7-3209-46A6-9454-F38EAC8F11E7}" type="datetimeFigureOut">
              <a:rPr lang="en-US" smtClean="0"/>
              <a:t>5/6/2021</a:t>
            </a:fld>
            <a:endParaRPr lang="en-US"/>
          </a:p>
        </p:txBody>
      </p:sp>
      <p:sp>
        <p:nvSpPr>
          <p:cNvPr id="5" name="Footer Placeholder 4">
            <a:extLst>
              <a:ext uri="{FF2B5EF4-FFF2-40B4-BE49-F238E27FC236}">
                <a16:creationId xmlns:a16="http://schemas.microsoft.com/office/drawing/2014/main" xmlns=""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xmlns=""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7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16F6F2-8269-4B80-8EE3-81FEE0F9DFA6}"/>
              </a:ext>
            </a:extLst>
          </p:cNvPr>
          <p:cNvSpPr>
            <a:spLocks noGrp="1"/>
          </p:cNvSpPr>
          <p:nvPr>
            <p:ph type="dt" sz="half" idx="10"/>
          </p:nvPr>
        </p:nvSpPr>
        <p:spPr/>
        <p:txBody>
          <a:bodyPr/>
          <a:lstStyle/>
          <a:p>
            <a:fld id="{6A4B53A7-3209-46A6-9454-F38EAC8F11E7}" type="datetimeFigureOut">
              <a:rPr lang="en-US" smtClean="0"/>
              <a:t>5/6/2021</a:t>
            </a:fld>
            <a:endParaRPr lang="en-US"/>
          </a:p>
        </p:txBody>
      </p:sp>
      <p:sp>
        <p:nvSpPr>
          <p:cNvPr id="5" name="Footer Placeholder 4">
            <a:extLst>
              <a:ext uri="{FF2B5EF4-FFF2-40B4-BE49-F238E27FC236}">
                <a16:creationId xmlns:a16="http://schemas.microsoft.com/office/drawing/2014/main" xmlns=""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xmlns=""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71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A074FE-F1B4-421F-A66E-FA351C8F99E9}"/>
              </a:ext>
            </a:extLst>
          </p:cNvPr>
          <p:cNvSpPr>
            <a:spLocks noGrp="1"/>
          </p:cNvSpPr>
          <p:nvPr>
            <p:ph type="dt" sz="half" idx="10"/>
          </p:nvPr>
        </p:nvSpPr>
        <p:spPr/>
        <p:txBody>
          <a:bodyPr/>
          <a:lstStyle/>
          <a:p>
            <a:fld id="{6A4B53A7-3209-46A6-9454-F38EAC8F11E7}" type="datetimeFigureOut">
              <a:rPr lang="en-US" smtClean="0"/>
              <a:t>5/6/2021</a:t>
            </a:fld>
            <a:endParaRPr lang="en-US"/>
          </a:p>
        </p:txBody>
      </p:sp>
      <p:sp>
        <p:nvSpPr>
          <p:cNvPr id="5" name="Footer Placeholder 4">
            <a:extLst>
              <a:ext uri="{FF2B5EF4-FFF2-40B4-BE49-F238E27FC236}">
                <a16:creationId xmlns:a16="http://schemas.microsoft.com/office/drawing/2014/main" xmlns=""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xmlns=""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930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97BB2D-4E2C-4490-A2A3-4B68BCC5D2F9}"/>
              </a:ext>
            </a:extLst>
          </p:cNvPr>
          <p:cNvSpPr>
            <a:spLocks noGrp="1"/>
          </p:cNvSpPr>
          <p:nvPr>
            <p:ph type="dt" sz="half" idx="10"/>
          </p:nvPr>
        </p:nvSpPr>
        <p:spPr/>
        <p:txBody>
          <a:bodyPr/>
          <a:lstStyle/>
          <a:p>
            <a:fld id="{6A4B53A7-3209-46A6-9454-F38EAC8F11E7}" type="datetimeFigureOut">
              <a:rPr lang="en-US" smtClean="0"/>
              <a:t>5/6/2021</a:t>
            </a:fld>
            <a:endParaRPr lang="en-US"/>
          </a:p>
        </p:txBody>
      </p:sp>
      <p:sp>
        <p:nvSpPr>
          <p:cNvPr id="5" name="Footer Placeholder 4">
            <a:extLst>
              <a:ext uri="{FF2B5EF4-FFF2-40B4-BE49-F238E27FC236}">
                <a16:creationId xmlns:a16="http://schemas.microsoft.com/office/drawing/2014/main" xmlns=""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xmlns=""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65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xmlns=""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9A58988-AD39-4AE9-8E6A-0907F0BE2673}"/>
              </a:ext>
            </a:extLst>
          </p:cNvPr>
          <p:cNvSpPr>
            <a:spLocks noGrp="1"/>
          </p:cNvSpPr>
          <p:nvPr>
            <p:ph type="dt" sz="half" idx="10"/>
          </p:nvPr>
        </p:nvSpPr>
        <p:spPr/>
        <p:txBody>
          <a:bodyPr/>
          <a:lstStyle/>
          <a:p>
            <a:fld id="{6A4B53A7-3209-46A6-9454-F38EAC8F11E7}" type="datetimeFigureOut">
              <a:rPr lang="en-US" smtClean="0"/>
              <a:t>5/6/2021</a:t>
            </a:fld>
            <a:endParaRPr lang="en-US"/>
          </a:p>
        </p:txBody>
      </p:sp>
      <p:sp>
        <p:nvSpPr>
          <p:cNvPr id="5" name="Footer Placeholder 4">
            <a:extLst>
              <a:ext uri="{FF2B5EF4-FFF2-40B4-BE49-F238E27FC236}">
                <a16:creationId xmlns:a16="http://schemas.microsoft.com/office/drawing/2014/main" xmlns=""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xmlns=""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53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3D8FDCB-69DA-4A8F-8B91-5CFF77897C27}"/>
              </a:ext>
            </a:extLst>
          </p:cNvPr>
          <p:cNvSpPr>
            <a:spLocks noGrp="1"/>
          </p:cNvSpPr>
          <p:nvPr>
            <p:ph type="dt" sz="half" idx="10"/>
          </p:nvPr>
        </p:nvSpPr>
        <p:spPr/>
        <p:txBody>
          <a:bodyPr/>
          <a:lstStyle/>
          <a:p>
            <a:fld id="{6A4B53A7-3209-46A6-9454-F38EAC8F11E7}" type="datetimeFigureOut">
              <a:rPr lang="en-US" smtClean="0"/>
              <a:t>5/6/2021</a:t>
            </a:fld>
            <a:endParaRPr lang="en-US"/>
          </a:p>
        </p:txBody>
      </p:sp>
      <p:sp>
        <p:nvSpPr>
          <p:cNvPr id="6" name="Footer Placeholder 5">
            <a:extLst>
              <a:ext uri="{FF2B5EF4-FFF2-40B4-BE49-F238E27FC236}">
                <a16:creationId xmlns:a16="http://schemas.microsoft.com/office/drawing/2014/main" xmlns=""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xmlns=""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89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6B3EF2-2C04-480F-A570-14E520DD00DE}"/>
              </a:ext>
            </a:extLst>
          </p:cNvPr>
          <p:cNvSpPr>
            <a:spLocks noGrp="1"/>
          </p:cNvSpPr>
          <p:nvPr>
            <p:ph type="dt" sz="half" idx="10"/>
          </p:nvPr>
        </p:nvSpPr>
        <p:spPr/>
        <p:txBody>
          <a:bodyPr/>
          <a:lstStyle/>
          <a:p>
            <a:fld id="{6A4B53A7-3209-46A6-9454-F38EAC8F11E7}" type="datetimeFigureOut">
              <a:rPr lang="en-US" smtClean="0"/>
              <a:t>5/6/2021</a:t>
            </a:fld>
            <a:endParaRPr lang="en-US"/>
          </a:p>
        </p:txBody>
      </p:sp>
      <p:sp>
        <p:nvSpPr>
          <p:cNvPr id="8" name="Footer Placeholder 7">
            <a:extLst>
              <a:ext uri="{FF2B5EF4-FFF2-40B4-BE49-F238E27FC236}">
                <a16:creationId xmlns:a16="http://schemas.microsoft.com/office/drawing/2014/main" xmlns=""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xmlns=""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16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DF1DFFF-E5C5-43DF-B71C-7270DB97372C}"/>
              </a:ext>
            </a:extLst>
          </p:cNvPr>
          <p:cNvSpPr>
            <a:spLocks noGrp="1"/>
          </p:cNvSpPr>
          <p:nvPr>
            <p:ph type="dt" sz="half" idx="10"/>
          </p:nvPr>
        </p:nvSpPr>
        <p:spPr/>
        <p:txBody>
          <a:bodyPr/>
          <a:lstStyle/>
          <a:p>
            <a:fld id="{6A4B53A7-3209-46A6-9454-F38EAC8F11E7}" type="datetimeFigureOut">
              <a:rPr lang="en-US" smtClean="0"/>
              <a:t>5/6/2021</a:t>
            </a:fld>
            <a:endParaRPr lang="en-US"/>
          </a:p>
        </p:txBody>
      </p:sp>
      <p:sp>
        <p:nvSpPr>
          <p:cNvPr id="4" name="Footer Placeholder 3">
            <a:extLst>
              <a:ext uri="{FF2B5EF4-FFF2-40B4-BE49-F238E27FC236}">
                <a16:creationId xmlns:a16="http://schemas.microsoft.com/office/drawing/2014/main" xmlns=""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xmlns=""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43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DFF36D6-399B-43E3-84DD-9FC5119ECCE9}"/>
              </a:ext>
            </a:extLst>
          </p:cNvPr>
          <p:cNvSpPr>
            <a:spLocks noGrp="1"/>
          </p:cNvSpPr>
          <p:nvPr>
            <p:ph type="dt" sz="half" idx="10"/>
          </p:nvPr>
        </p:nvSpPr>
        <p:spPr/>
        <p:txBody>
          <a:bodyPr/>
          <a:lstStyle/>
          <a:p>
            <a:fld id="{6A4B53A7-3209-46A6-9454-F38EAC8F11E7}" type="datetimeFigureOut">
              <a:rPr lang="en-US" smtClean="0"/>
              <a:t>5/6/2021</a:t>
            </a:fld>
            <a:endParaRPr lang="en-US"/>
          </a:p>
        </p:txBody>
      </p:sp>
      <p:sp>
        <p:nvSpPr>
          <p:cNvPr id="3" name="Footer Placeholder 2">
            <a:extLst>
              <a:ext uri="{FF2B5EF4-FFF2-40B4-BE49-F238E27FC236}">
                <a16:creationId xmlns:a16="http://schemas.microsoft.com/office/drawing/2014/main" xmlns=""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xmlns=""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35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E6AACE-FAFB-4934-8E3C-AB5B216353D8}"/>
              </a:ext>
            </a:extLst>
          </p:cNvPr>
          <p:cNvSpPr>
            <a:spLocks noGrp="1"/>
          </p:cNvSpPr>
          <p:nvPr>
            <p:ph type="dt" sz="half" idx="10"/>
          </p:nvPr>
        </p:nvSpPr>
        <p:spPr/>
        <p:txBody>
          <a:bodyPr/>
          <a:lstStyle/>
          <a:p>
            <a:fld id="{6A4B53A7-3209-46A6-9454-F38EAC8F11E7}" type="datetimeFigureOut">
              <a:rPr lang="en-US" smtClean="0"/>
              <a:t>5/6/2021</a:t>
            </a:fld>
            <a:endParaRPr lang="en-US"/>
          </a:p>
        </p:txBody>
      </p:sp>
      <p:sp>
        <p:nvSpPr>
          <p:cNvPr id="6" name="Footer Placeholder 5">
            <a:extLst>
              <a:ext uri="{FF2B5EF4-FFF2-40B4-BE49-F238E27FC236}">
                <a16:creationId xmlns:a16="http://schemas.microsoft.com/office/drawing/2014/main" xmlns=""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xmlns=""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21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0C4E9A-CA29-4CCD-ACFA-B29F80FBA163}"/>
              </a:ext>
            </a:extLst>
          </p:cNvPr>
          <p:cNvSpPr>
            <a:spLocks noGrp="1"/>
          </p:cNvSpPr>
          <p:nvPr>
            <p:ph type="dt" sz="half" idx="10"/>
          </p:nvPr>
        </p:nvSpPr>
        <p:spPr/>
        <p:txBody>
          <a:bodyPr/>
          <a:lstStyle/>
          <a:p>
            <a:fld id="{6A4B53A7-3209-46A6-9454-F38EAC8F11E7}" type="datetimeFigureOut">
              <a:rPr lang="en-US" smtClean="0"/>
              <a:t>5/6/2021</a:t>
            </a:fld>
            <a:endParaRPr lang="en-US"/>
          </a:p>
        </p:txBody>
      </p:sp>
      <p:sp>
        <p:nvSpPr>
          <p:cNvPr id="6" name="Footer Placeholder 5">
            <a:extLst>
              <a:ext uri="{FF2B5EF4-FFF2-40B4-BE49-F238E27FC236}">
                <a16:creationId xmlns:a16="http://schemas.microsoft.com/office/drawing/2014/main" xmlns=""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xmlns=""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94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5/6/2021</a:t>
            </a:fld>
            <a:endParaRPr lang="en-US" dirty="0"/>
          </a:p>
        </p:txBody>
      </p:sp>
      <p:sp>
        <p:nvSpPr>
          <p:cNvPr id="5" name="Footer Placeholder 4">
            <a:extLst>
              <a:ext uri="{FF2B5EF4-FFF2-40B4-BE49-F238E27FC236}">
                <a16:creationId xmlns:a16="http://schemas.microsoft.com/office/drawing/2014/main" xmlns=""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35015417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8"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17278C5-34E8-4293-BE47-73B18483AF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xmlns="" id="{9A3F5928-D955-456A-97B5-AA390B8CE9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4" name="Picture 3">
            <a:extLst>
              <a:ext uri="{FF2B5EF4-FFF2-40B4-BE49-F238E27FC236}">
                <a16:creationId xmlns:a16="http://schemas.microsoft.com/office/drawing/2014/main" xmlns="" id="{90BAF1F4-D7C4-4453-BA9E-67FEB1230A82}"/>
              </a:ext>
            </a:extLst>
          </p:cNvPr>
          <p:cNvPicPr>
            <a:picLocks noChangeAspect="1"/>
          </p:cNvPicPr>
          <p:nvPr/>
        </p:nvPicPr>
        <p:blipFill rotWithShape="1">
          <a:blip r:embed="rId2">
            <a:duotone>
              <a:schemeClr val="accent1">
                <a:shade val="45000"/>
                <a:satMod val="135000"/>
              </a:schemeClr>
              <a:prstClr val="white"/>
            </a:duotone>
            <a:alphaModFix amt="35000"/>
          </a:blip>
          <a:srcRect t="15773" r="-2" b="27976"/>
          <a:stretch/>
        </p:blipFill>
        <p:spPr>
          <a:xfrm>
            <a:off x="20" y="-8877"/>
            <a:ext cx="12191980" cy="6858000"/>
          </a:xfrm>
          <a:prstGeom prst="rect">
            <a:avLst/>
          </a:prstGeom>
        </p:spPr>
      </p:pic>
      <p:sp>
        <p:nvSpPr>
          <p:cNvPr id="2" name="Tytuł 1"/>
          <p:cNvSpPr>
            <a:spLocks noGrp="1"/>
          </p:cNvSpPr>
          <p:nvPr>
            <p:ph type="ctrTitle"/>
          </p:nvPr>
        </p:nvSpPr>
        <p:spPr>
          <a:xfrm>
            <a:off x="1256275" y="2271449"/>
            <a:ext cx="9679449" cy="2847058"/>
          </a:xfrm>
        </p:spPr>
        <p:txBody>
          <a:bodyPr anchor="b">
            <a:normAutofit/>
          </a:bodyPr>
          <a:lstStyle/>
          <a:p>
            <a:r>
              <a:rPr lang="pl-PL" sz="7200">
                <a:solidFill>
                  <a:srgbClr val="FFFFFF"/>
                </a:solidFill>
                <a:ea typeface="+mj-lt"/>
                <a:cs typeface="+mj-lt"/>
              </a:rPr>
              <a:t>Proekologia</a:t>
            </a:r>
            <a:endParaRPr lang="pl-PL" sz="7200">
              <a:solidFill>
                <a:srgbClr val="FFFFFF"/>
              </a:solidFill>
            </a:endParaRPr>
          </a:p>
        </p:txBody>
      </p:sp>
      <p:sp>
        <p:nvSpPr>
          <p:cNvPr id="3" name="Podtytuł 2"/>
          <p:cNvSpPr>
            <a:spLocks noGrp="1"/>
          </p:cNvSpPr>
          <p:nvPr>
            <p:ph type="subTitle" idx="1"/>
          </p:nvPr>
        </p:nvSpPr>
        <p:spPr>
          <a:xfrm>
            <a:off x="1256275" y="5098254"/>
            <a:ext cx="9679449" cy="750259"/>
          </a:xfrm>
        </p:spPr>
        <p:txBody>
          <a:bodyPr vert="horz" lIns="91440" tIns="45720" rIns="91440" bIns="45720" rtlCol="0" anchor="ctr">
            <a:normAutofit/>
          </a:bodyPr>
          <a:lstStyle/>
          <a:p>
            <a:r>
              <a:rPr lang="pl-PL" sz="2000">
                <a:solidFill>
                  <a:srgbClr val="FFFFFF"/>
                </a:solidFill>
                <a:cs typeface="Calibri"/>
              </a:rPr>
              <a:t>Czyli jak zadbać o nasze wspólne środowisko.</a:t>
            </a:r>
          </a:p>
          <a:p>
            <a:endParaRPr lang="pl-PL" sz="2000">
              <a:solidFill>
                <a:srgbClr val="FFFFFF"/>
              </a:solidFill>
              <a:cs typeface="Calibri"/>
            </a:endParaRPr>
          </a:p>
          <a:p>
            <a:endParaRPr lang="pl-PL" sz="2000">
              <a:solidFill>
                <a:srgbClr val="FFFFFF"/>
              </a:solidFill>
              <a:cs typeface="Calibri"/>
            </a:endParaRPr>
          </a:p>
        </p:txBody>
      </p:sp>
      <p:cxnSp>
        <p:nvCxnSpPr>
          <p:cNvPr id="13" name="Straight Connector 12">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9"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xmlns="" id="{C8BAEEB9-9AD5-4A9B-9A7E-A3E5CCF30053}"/>
              </a:ext>
            </a:extLst>
          </p:cNvPr>
          <p:cNvSpPr txBox="1"/>
          <p:nvPr/>
        </p:nvSpPr>
        <p:spPr>
          <a:xfrm>
            <a:off x="910665" y="302311"/>
            <a:ext cx="857673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800" dirty="0"/>
              <a:t>Wiadomo że gdy jesteśmy młodzi a co za tym idzie  nie mam możliwości z własnej woli np. Zmienić starego i bardzo zanieczyszczającego pieca na ten nowoczesny i przyjazny środowisku lub też zamontować paneli fotowoltaicznych ale nasi rodzice już mogą więc nie bójmy się z nimi porozmawiać o takich sprawach. Sprawa środowiska to też ich sprawa. Jeśli podamy im argumenty które do nich trafią może zlecą montaż takich paneli fotowoltaicznych lub też wymienią stary piec.</a:t>
            </a:r>
          </a:p>
        </p:txBody>
      </p:sp>
      <p:pic>
        <p:nvPicPr>
          <p:cNvPr id="3" name="Obraz 3" descr="Obraz zawierający zewnętrzne, niebo, budynek, drzewo&#10;&#10;Opis wygenerowany automatycznie">
            <a:extLst>
              <a:ext uri="{FF2B5EF4-FFF2-40B4-BE49-F238E27FC236}">
                <a16:creationId xmlns:a16="http://schemas.microsoft.com/office/drawing/2014/main" xmlns="" id="{5BF687EC-9644-49F2-A4DF-929B3F2667A5}"/>
              </a:ext>
            </a:extLst>
          </p:cNvPr>
          <p:cNvPicPr>
            <a:picLocks noChangeAspect="1"/>
          </p:cNvPicPr>
          <p:nvPr/>
        </p:nvPicPr>
        <p:blipFill>
          <a:blip r:embed="rId2"/>
          <a:stretch>
            <a:fillRect/>
          </a:stretch>
        </p:blipFill>
        <p:spPr>
          <a:xfrm>
            <a:off x="1777253" y="4269563"/>
            <a:ext cx="4199964" cy="2375402"/>
          </a:xfrm>
          <a:prstGeom prst="rect">
            <a:avLst/>
          </a:prstGeom>
        </p:spPr>
      </p:pic>
      <p:pic>
        <p:nvPicPr>
          <p:cNvPr id="4" name="Obraz 4" descr="Obraz zawierający piekarnik, stare, niebieski, brudne&#10;&#10;Opis wygenerowany automatycznie">
            <a:extLst>
              <a:ext uri="{FF2B5EF4-FFF2-40B4-BE49-F238E27FC236}">
                <a16:creationId xmlns:a16="http://schemas.microsoft.com/office/drawing/2014/main" xmlns="" id="{57E012FD-D23F-46A3-A244-599FA57799F4}"/>
              </a:ext>
            </a:extLst>
          </p:cNvPr>
          <p:cNvPicPr>
            <a:picLocks noChangeAspect="1"/>
          </p:cNvPicPr>
          <p:nvPr/>
        </p:nvPicPr>
        <p:blipFill>
          <a:blip r:embed="rId3"/>
          <a:stretch>
            <a:fillRect/>
          </a:stretch>
        </p:blipFill>
        <p:spPr>
          <a:xfrm>
            <a:off x="7918077" y="3734613"/>
            <a:ext cx="4199964" cy="2806569"/>
          </a:xfrm>
          <a:prstGeom prst="rect">
            <a:avLst/>
          </a:prstGeom>
        </p:spPr>
      </p:pic>
    </p:spTree>
    <p:extLst>
      <p:ext uri="{BB962C8B-B14F-4D97-AF65-F5344CB8AC3E}">
        <p14:creationId xmlns:p14="http://schemas.microsoft.com/office/powerpoint/2010/main" val="102087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5C05CAAB-DBA2-4548-AD5F-01BB97FBB20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xmlns="" id="{45CF0CC2-658D-4A87-9D2E-154B0ABE1B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a:extLst>
              <a:ext uri="{FF2B5EF4-FFF2-40B4-BE49-F238E27FC236}">
                <a16:creationId xmlns:a16="http://schemas.microsoft.com/office/drawing/2014/main" xmlns="" id="{796C2CE2-29C3-4EBD-A8BB-82C6CC0695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8000"/>
          </a:xfrm>
          <a:prstGeom prst="rect">
            <a:avLst/>
          </a:prstGeom>
          <a:gradFill flip="none" rotWithShape="1">
            <a:gsLst>
              <a:gs pos="100000">
                <a:schemeClr val="accent4"/>
              </a:gs>
              <a:gs pos="0">
                <a:schemeClr val="accent2"/>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5" name="Obraz 5" descr="Obraz zawierający roślina, drzewo, buk&#10;&#10;Opis wygenerowany automatycznie">
            <a:extLst>
              <a:ext uri="{FF2B5EF4-FFF2-40B4-BE49-F238E27FC236}">
                <a16:creationId xmlns:a16="http://schemas.microsoft.com/office/drawing/2014/main" xmlns="" id="{16807278-CBC2-4A09-A61C-AB4BB805AEF5}"/>
              </a:ext>
            </a:extLst>
          </p:cNvPr>
          <p:cNvPicPr>
            <a:picLocks noChangeAspect="1"/>
          </p:cNvPicPr>
          <p:nvPr/>
        </p:nvPicPr>
        <p:blipFill rotWithShape="1">
          <a:blip r:embed="rId2">
            <a:duotone>
              <a:schemeClr val="accent1">
                <a:shade val="45000"/>
                <a:satMod val="135000"/>
              </a:schemeClr>
              <a:prstClr val="white"/>
            </a:duotone>
            <a:alphaModFix amt="35000"/>
          </a:blip>
          <a:srcRect t="24702" b="19048"/>
          <a:stretch/>
        </p:blipFill>
        <p:spPr>
          <a:xfrm>
            <a:off x="20" y="-8877"/>
            <a:ext cx="12191980" cy="6858000"/>
          </a:xfrm>
          <a:prstGeom prst="rect">
            <a:avLst/>
          </a:prstGeom>
        </p:spPr>
      </p:pic>
      <p:sp>
        <p:nvSpPr>
          <p:cNvPr id="16" name="Graphic 11">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rgbClr val="FFFFFF"/>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8" name="Graphic 10">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0" name="Graphic 12">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rgbClr val="FFFFFF"/>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22" name="Straight Connector">
            <a:extLst>
              <a:ext uri="{FF2B5EF4-FFF2-40B4-BE49-F238E27FC236}">
                <a16:creationId xmlns:a16="http://schemas.microsoft.com/office/drawing/2014/main" xmlns="" id="{BF76EB78-6E9D-49A9-ADC5-7BCCD6F1FD4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23622" y="3610394"/>
            <a:ext cx="0" cy="3238728"/>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xmlns="" id="{DE9E9CD1-4057-4A42-B76D-70377363219F}"/>
              </a:ext>
            </a:extLst>
          </p:cNvPr>
          <p:cNvSpPr txBox="1"/>
          <p:nvPr/>
        </p:nvSpPr>
        <p:spPr>
          <a:xfrm>
            <a:off x="2081440" y="351670"/>
            <a:ext cx="9097599" cy="280911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800" dirty="0"/>
              <a:t>Mamy </a:t>
            </a:r>
            <a:r>
              <a:rPr lang="en-US" sz="2800" dirty="0" err="1"/>
              <a:t>nadzieję</a:t>
            </a:r>
            <a:r>
              <a:rPr lang="en-US" sz="2800" dirty="0"/>
              <a:t> </a:t>
            </a:r>
            <a:r>
              <a:rPr lang="en-US" sz="2800" dirty="0" err="1"/>
              <a:t>ze</a:t>
            </a:r>
            <a:r>
              <a:rPr lang="en-US" sz="2800" dirty="0"/>
              <a:t> </a:t>
            </a:r>
            <a:r>
              <a:rPr lang="en-US" sz="2800" dirty="0" err="1"/>
              <a:t>skorzystajcie</a:t>
            </a:r>
            <a:r>
              <a:rPr lang="en-US" sz="2800" dirty="0"/>
              <a:t> z rad </a:t>
            </a:r>
            <a:r>
              <a:rPr lang="en-US" sz="2800" dirty="0" err="1"/>
              <a:t>które</a:t>
            </a:r>
            <a:r>
              <a:rPr lang="en-US" sz="2800" dirty="0"/>
              <a:t> </a:t>
            </a:r>
            <a:r>
              <a:rPr lang="en-US" sz="2800" dirty="0" err="1"/>
              <a:t>wymieniłyśmy</a:t>
            </a:r>
            <a:r>
              <a:rPr lang="en-US" sz="2800" dirty="0"/>
              <a:t>.</a:t>
            </a:r>
            <a:endParaRPr lang="pl-PL" sz="2800" dirty="0"/>
          </a:p>
        </p:txBody>
      </p:sp>
      <p:sp>
        <p:nvSpPr>
          <p:cNvPr id="3" name="pole tekstowe 2">
            <a:extLst>
              <a:ext uri="{FF2B5EF4-FFF2-40B4-BE49-F238E27FC236}">
                <a16:creationId xmlns:a16="http://schemas.microsoft.com/office/drawing/2014/main" xmlns="" id="{358A1D6E-4A4F-45F9-8019-43F17E03896D}"/>
              </a:ext>
            </a:extLst>
          </p:cNvPr>
          <p:cNvSpPr txBox="1"/>
          <p:nvPr/>
        </p:nvSpPr>
        <p:spPr>
          <a:xfrm>
            <a:off x="5570009" y="820208"/>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pl-PL" sz="9600" dirty="0"/>
              <a:t>☺</a:t>
            </a:r>
            <a:endParaRPr lang="pl-PL" sz="9600"/>
          </a:p>
        </p:txBody>
      </p:sp>
      <p:sp>
        <p:nvSpPr>
          <p:cNvPr id="4" name="pole tekstowe 3">
            <a:extLst>
              <a:ext uri="{FF2B5EF4-FFF2-40B4-BE49-F238E27FC236}">
                <a16:creationId xmlns:a16="http://schemas.microsoft.com/office/drawing/2014/main" xmlns="" id="{CB8E55A8-58D6-4FA0-A6CB-42698DED9E71}"/>
              </a:ext>
            </a:extLst>
          </p:cNvPr>
          <p:cNvSpPr txBox="1"/>
          <p:nvPr/>
        </p:nvSpPr>
        <p:spPr>
          <a:xfrm>
            <a:off x="1250951" y="2614084"/>
            <a:ext cx="113199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pl-PL" sz="3600" dirty="0"/>
              <a:t>Julia Jasicka Iga </a:t>
            </a:r>
            <a:r>
              <a:rPr lang="pl-PL" sz="3600" dirty="0" err="1"/>
              <a:t>Dyaczyńska</a:t>
            </a:r>
            <a:r>
              <a:rPr lang="pl-PL" sz="3600" dirty="0"/>
              <a:t> Zuzanna Cichońska klasa 7a</a:t>
            </a:r>
            <a:endParaRPr lang="pl-PL" sz="3600"/>
          </a:p>
        </p:txBody>
      </p:sp>
    </p:spTree>
    <p:extLst>
      <p:ext uri="{BB962C8B-B14F-4D97-AF65-F5344CB8AC3E}">
        <p14:creationId xmlns:p14="http://schemas.microsoft.com/office/powerpoint/2010/main" val="342364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oślina rosnąca w pękniętym betonie">
            <a:extLst>
              <a:ext uri="{FF2B5EF4-FFF2-40B4-BE49-F238E27FC236}">
                <a16:creationId xmlns:a16="http://schemas.microsoft.com/office/drawing/2014/main" xmlns="" id="{9BC9C8DA-8A0D-48E1-A929-8A28F35DCE0C}"/>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xmlns="" id="{A44CD100-6267-4E62-AA64-2182A3A6A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ole tekstowe 1">
            <a:extLst>
              <a:ext uri="{FF2B5EF4-FFF2-40B4-BE49-F238E27FC236}">
                <a16:creationId xmlns:a16="http://schemas.microsoft.com/office/drawing/2014/main" xmlns="" id="{8FEAD241-A778-452D-B530-4D018E600842}"/>
              </a:ext>
            </a:extLst>
          </p:cNvPr>
          <p:cNvSpPr txBox="1"/>
          <p:nvPr/>
        </p:nvSpPr>
        <p:spPr>
          <a:xfrm>
            <a:off x="377128" y="-446461"/>
            <a:ext cx="13133740" cy="2813424"/>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indent="-228600">
              <a:lnSpc>
                <a:spcPct val="90000"/>
              </a:lnSpc>
              <a:spcBef>
                <a:spcPct val="0"/>
              </a:spcBef>
              <a:spcAft>
                <a:spcPts val="600"/>
              </a:spcAft>
            </a:pPr>
            <a:r>
              <a:rPr lang="en-US" sz="4400" b="1" i="0" kern="1200" cap="all" baseline="0" dirty="0">
                <a:solidFill>
                  <a:schemeClr val="bg1"/>
                </a:solidFill>
                <a:latin typeface="+mj-lt"/>
                <a:ea typeface="+mj-ea"/>
                <a:cs typeface="+mj-cs"/>
              </a:rPr>
              <a:t>Pamiętajmy że środowisko jest, było i zawsze będzie nasze wspólne. Nie powinniśmy go zaśmiecać. Nigdy! </a:t>
            </a:r>
          </a:p>
        </p:txBody>
      </p:sp>
    </p:spTree>
    <p:extLst>
      <p:ext uri="{BB962C8B-B14F-4D97-AF65-F5344CB8AC3E}">
        <p14:creationId xmlns:p14="http://schemas.microsoft.com/office/powerpoint/2010/main" val="8215351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xmlns="" id="{F005FA16-241F-4450-89C4-2422B4EBE6E0}"/>
              </a:ext>
            </a:extLst>
          </p:cNvPr>
          <p:cNvSpPr txBox="1"/>
          <p:nvPr/>
        </p:nvSpPr>
        <p:spPr>
          <a:xfrm>
            <a:off x="863600" y="355600"/>
            <a:ext cx="94149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400" dirty="0"/>
              <a:t>Pierwszym nawykiem jaki możemy wprowadzić do naszego życia jest...</a:t>
            </a:r>
          </a:p>
        </p:txBody>
      </p:sp>
      <p:sp>
        <p:nvSpPr>
          <p:cNvPr id="3" name="pole tekstowe 2">
            <a:extLst>
              <a:ext uri="{FF2B5EF4-FFF2-40B4-BE49-F238E27FC236}">
                <a16:creationId xmlns:a16="http://schemas.microsoft.com/office/drawing/2014/main" xmlns="" id="{3E8717A2-EA43-4C12-BD58-DA2A46596843}"/>
              </a:ext>
            </a:extLst>
          </p:cNvPr>
          <p:cNvSpPr txBox="1"/>
          <p:nvPr/>
        </p:nvSpPr>
        <p:spPr>
          <a:xfrm>
            <a:off x="862541" y="1277408"/>
            <a:ext cx="766233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400" dirty="0"/>
              <a:t>Najzwyklejsze ograniczenie plastiku. Czy wiecie ile ton plastiku wpada rocznie do oceanów... aż </a:t>
            </a:r>
            <a:r>
              <a:rPr lang="pl-PL" sz="2400" dirty="0">
                <a:ea typeface="+mn-lt"/>
                <a:cs typeface="+mn-lt"/>
              </a:rPr>
              <a:t>4,8mln do 12,7mln ton. Wilka liczba prawda?</a:t>
            </a:r>
          </a:p>
          <a:p>
            <a:r>
              <a:rPr lang="pl-PL" sz="2400" dirty="0"/>
              <a:t>Przecież możemy zamienić plastikowe torby na te materiałowe, butelki plastikowe na te wielorazowe. Nie kosztuje nas to dużo a na pewno pomoże naszemu środowisku.</a:t>
            </a:r>
          </a:p>
        </p:txBody>
      </p:sp>
      <p:pic>
        <p:nvPicPr>
          <p:cNvPr id="4" name="Obraz 4">
            <a:extLst>
              <a:ext uri="{FF2B5EF4-FFF2-40B4-BE49-F238E27FC236}">
                <a16:creationId xmlns:a16="http://schemas.microsoft.com/office/drawing/2014/main" xmlns="" id="{520407D4-40FB-41FB-8EE2-19325F2E8246}"/>
              </a:ext>
            </a:extLst>
          </p:cNvPr>
          <p:cNvPicPr>
            <a:picLocks noChangeAspect="1"/>
          </p:cNvPicPr>
          <p:nvPr/>
        </p:nvPicPr>
        <p:blipFill rotWithShape="1">
          <a:blip r:embed="rId2"/>
          <a:srcRect l="10204" t="6335" r="14286" b="408"/>
          <a:stretch/>
        </p:blipFill>
        <p:spPr>
          <a:xfrm>
            <a:off x="9454527" y="977253"/>
            <a:ext cx="2575664" cy="3185764"/>
          </a:xfrm>
          <a:prstGeom prst="rect">
            <a:avLst/>
          </a:prstGeom>
        </p:spPr>
      </p:pic>
      <p:pic>
        <p:nvPicPr>
          <p:cNvPr id="5" name="Obraz 5" descr="Obraz zawierający butelka, napoje, woda pitna, puste&#10;&#10;Opis wygenerowany automatycznie">
            <a:extLst>
              <a:ext uri="{FF2B5EF4-FFF2-40B4-BE49-F238E27FC236}">
                <a16:creationId xmlns:a16="http://schemas.microsoft.com/office/drawing/2014/main" xmlns="" id="{2C96E1DD-7457-4C68-B46B-99159775CFB0}"/>
              </a:ext>
            </a:extLst>
          </p:cNvPr>
          <p:cNvPicPr>
            <a:picLocks noChangeAspect="1"/>
          </p:cNvPicPr>
          <p:nvPr/>
        </p:nvPicPr>
        <p:blipFill rotWithShape="1">
          <a:blip r:embed="rId3"/>
          <a:srcRect l="83" r="278" b="9406"/>
          <a:stretch/>
        </p:blipFill>
        <p:spPr>
          <a:xfrm>
            <a:off x="861707" y="3953628"/>
            <a:ext cx="4017346" cy="2430015"/>
          </a:xfrm>
          <a:prstGeom prst="rect">
            <a:avLst/>
          </a:prstGeom>
        </p:spPr>
      </p:pic>
      <p:pic>
        <p:nvPicPr>
          <p:cNvPr id="6" name="Obraz 6" descr="Obraz zawierający butelka&#10;&#10;Opis wygenerowany automatycznie">
            <a:extLst>
              <a:ext uri="{FF2B5EF4-FFF2-40B4-BE49-F238E27FC236}">
                <a16:creationId xmlns:a16="http://schemas.microsoft.com/office/drawing/2014/main" xmlns="" id="{5BCEFCAC-930B-4322-A635-EC016B7D76F9}"/>
              </a:ext>
            </a:extLst>
          </p:cNvPr>
          <p:cNvPicPr>
            <a:picLocks noChangeAspect="1"/>
          </p:cNvPicPr>
          <p:nvPr/>
        </p:nvPicPr>
        <p:blipFill rotWithShape="1">
          <a:blip r:embed="rId4"/>
          <a:srcRect l="33061" t="15298" r="31837" b="408"/>
          <a:stretch/>
        </p:blipFill>
        <p:spPr>
          <a:xfrm>
            <a:off x="5139018" y="3642809"/>
            <a:ext cx="1243069" cy="2973499"/>
          </a:xfrm>
          <a:prstGeom prst="rect">
            <a:avLst/>
          </a:prstGeom>
        </p:spPr>
      </p:pic>
      <p:pic>
        <p:nvPicPr>
          <p:cNvPr id="7" name="Obraz 7" descr="Obraz zawierający torba, akcesorium&#10;&#10;Opis wygenerowany automatycznie">
            <a:extLst>
              <a:ext uri="{FF2B5EF4-FFF2-40B4-BE49-F238E27FC236}">
                <a16:creationId xmlns:a16="http://schemas.microsoft.com/office/drawing/2014/main" xmlns="" id="{EF17F750-BFB6-42CA-9562-0B1C6DBA0324}"/>
              </a:ext>
            </a:extLst>
          </p:cNvPr>
          <p:cNvPicPr>
            <a:picLocks noChangeAspect="1"/>
          </p:cNvPicPr>
          <p:nvPr/>
        </p:nvPicPr>
        <p:blipFill rotWithShape="1">
          <a:blip r:embed="rId5"/>
          <a:srcRect l="22623" t="-141" r="21639" b="-705"/>
          <a:stretch/>
        </p:blipFill>
        <p:spPr>
          <a:xfrm>
            <a:off x="7234519" y="3472479"/>
            <a:ext cx="2318372" cy="3143532"/>
          </a:xfrm>
          <a:prstGeom prst="rect">
            <a:avLst/>
          </a:prstGeom>
        </p:spPr>
      </p:pic>
    </p:spTree>
    <p:extLst>
      <p:ext uri="{BB962C8B-B14F-4D97-AF65-F5344CB8AC3E}">
        <p14:creationId xmlns:p14="http://schemas.microsoft.com/office/powerpoint/2010/main" val="264219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xmlns="" id="{562FEBA6-A4A7-4FFC-9DF2-EFCB7F92E083}"/>
              </a:ext>
            </a:extLst>
          </p:cNvPr>
          <p:cNvSpPr txBox="1"/>
          <p:nvPr/>
        </p:nvSpPr>
        <p:spPr>
          <a:xfrm>
            <a:off x="897467" y="279400"/>
            <a:ext cx="55033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800" dirty="0"/>
              <a:t>Nie dziękuję ja bez słomki...</a:t>
            </a:r>
          </a:p>
        </p:txBody>
      </p:sp>
      <p:sp>
        <p:nvSpPr>
          <p:cNvPr id="3" name="pole tekstowe 2">
            <a:extLst>
              <a:ext uri="{FF2B5EF4-FFF2-40B4-BE49-F238E27FC236}">
                <a16:creationId xmlns:a16="http://schemas.microsoft.com/office/drawing/2014/main" xmlns="" id="{1756DA7D-868B-49A0-A105-24DE9A7A7622}"/>
              </a:ext>
            </a:extLst>
          </p:cNvPr>
          <p:cNvSpPr txBox="1"/>
          <p:nvPr/>
        </p:nvSpPr>
        <p:spPr>
          <a:xfrm>
            <a:off x="896408" y="1489075"/>
            <a:ext cx="853863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400" dirty="0"/>
              <a:t>Jak wiadomo większość słomek jest plastikowa i raczej jednorazowe. Po co nam te słomki no może fajnie i wygodnie się przez nie piję ale strasznie zanieczyszczają nam środowisko. Może po prostu zamieńmy je na te metalowe. Mają wiele zalet są wielorazowe nie są takie drogie a na pewno nie zanieczyszczają środowiska jak te plastikowe</a:t>
            </a:r>
            <a:r>
              <a:rPr lang="pl-PL" dirty="0"/>
              <a:t>.</a:t>
            </a:r>
          </a:p>
        </p:txBody>
      </p:sp>
      <p:pic>
        <p:nvPicPr>
          <p:cNvPr id="4" name="Obraz 4" descr="Obraz zawierający tekst&#10;&#10;Opis wygenerowany automatycznie">
            <a:extLst>
              <a:ext uri="{FF2B5EF4-FFF2-40B4-BE49-F238E27FC236}">
                <a16:creationId xmlns:a16="http://schemas.microsoft.com/office/drawing/2014/main" xmlns="" id="{57F94356-9F1E-4303-8012-274146F81B72}"/>
              </a:ext>
            </a:extLst>
          </p:cNvPr>
          <p:cNvPicPr>
            <a:picLocks noChangeAspect="1"/>
          </p:cNvPicPr>
          <p:nvPr/>
        </p:nvPicPr>
        <p:blipFill>
          <a:blip r:embed="rId2"/>
          <a:stretch>
            <a:fillRect/>
          </a:stretch>
        </p:blipFill>
        <p:spPr>
          <a:xfrm>
            <a:off x="4668370" y="3323666"/>
            <a:ext cx="3482787" cy="3471581"/>
          </a:xfrm>
          <a:prstGeom prst="rect">
            <a:avLst/>
          </a:prstGeom>
        </p:spPr>
      </p:pic>
      <p:pic>
        <p:nvPicPr>
          <p:cNvPr id="5" name="Obraz 5">
            <a:extLst>
              <a:ext uri="{FF2B5EF4-FFF2-40B4-BE49-F238E27FC236}">
                <a16:creationId xmlns:a16="http://schemas.microsoft.com/office/drawing/2014/main" xmlns="" id="{A033771B-8D8A-4614-B4D5-4A4DA64B6FAD}"/>
              </a:ext>
            </a:extLst>
          </p:cNvPr>
          <p:cNvPicPr>
            <a:picLocks noChangeAspect="1"/>
          </p:cNvPicPr>
          <p:nvPr/>
        </p:nvPicPr>
        <p:blipFill rotWithShape="1">
          <a:blip r:embed="rId3"/>
          <a:srcRect l="34694" r="25714" b="278"/>
          <a:stretch/>
        </p:blipFill>
        <p:spPr>
          <a:xfrm>
            <a:off x="9341223" y="544606"/>
            <a:ext cx="2206677" cy="5559470"/>
          </a:xfrm>
          <a:prstGeom prst="rect">
            <a:avLst/>
          </a:prstGeom>
        </p:spPr>
      </p:pic>
    </p:spTree>
    <p:extLst>
      <p:ext uri="{BB962C8B-B14F-4D97-AF65-F5344CB8AC3E}">
        <p14:creationId xmlns:p14="http://schemas.microsoft.com/office/powerpoint/2010/main" val="268918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xmlns="" id="{82C5943A-5467-4740-BC19-EFC731CB2287}"/>
              </a:ext>
            </a:extLst>
          </p:cNvPr>
          <p:cNvSpPr txBox="1"/>
          <p:nvPr/>
        </p:nvSpPr>
        <p:spPr>
          <a:xfrm>
            <a:off x="838200" y="397933"/>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3200" dirty="0"/>
              <a:t>Kawa na wynos</a:t>
            </a:r>
          </a:p>
        </p:txBody>
      </p:sp>
      <p:sp>
        <p:nvSpPr>
          <p:cNvPr id="3" name="pole tekstowe 2">
            <a:extLst>
              <a:ext uri="{FF2B5EF4-FFF2-40B4-BE49-F238E27FC236}">
                <a16:creationId xmlns:a16="http://schemas.microsoft.com/office/drawing/2014/main" xmlns="" id="{56FFA7C3-77ED-43F7-97EF-9AC5205872D3}"/>
              </a:ext>
            </a:extLst>
          </p:cNvPr>
          <p:cNvSpPr txBox="1"/>
          <p:nvPr/>
        </p:nvSpPr>
        <p:spPr>
          <a:xfrm>
            <a:off x="837142" y="1175808"/>
            <a:ext cx="706966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400" dirty="0"/>
              <a:t>Kawa na wynos rzecz z której na pewno wiele osób korzysta ale czy te osoby zdają sobie sprawę z tego jak bardzo zanieczyszcza to środowisko. Oczywiście nie sama kawa tylko jednorazowy kubek w którym jest podawana. Jest to po prostu sam plastik choć w niektórych kawiarniach kawa jest podawana w papierowych kubkach ale niestety dalej pokrywka jest papierowa. Przecież możemy wstać 10 minut wcześniej i zrobić sobie kawę w szklanym kubku lub zatrzymać się w kawiarni na trochę dużej i na miejscu wypić kawę.</a:t>
            </a:r>
          </a:p>
        </p:txBody>
      </p:sp>
      <p:pic>
        <p:nvPicPr>
          <p:cNvPr id="4" name="Obraz 4" descr="Obraz zawierający stół, kawa, kubek, wewnątrz&#10;&#10;Opis wygenerowany automatycznie">
            <a:extLst>
              <a:ext uri="{FF2B5EF4-FFF2-40B4-BE49-F238E27FC236}">
                <a16:creationId xmlns:a16="http://schemas.microsoft.com/office/drawing/2014/main" xmlns="" id="{AAB4C9F3-3A10-45F8-B261-FCF7256D75B8}"/>
              </a:ext>
            </a:extLst>
          </p:cNvPr>
          <p:cNvPicPr>
            <a:picLocks noChangeAspect="1"/>
          </p:cNvPicPr>
          <p:nvPr/>
        </p:nvPicPr>
        <p:blipFill rotWithShape="1">
          <a:blip r:embed="rId2"/>
          <a:srcRect l="39474" t="-817" r="219" b="490"/>
          <a:stretch/>
        </p:blipFill>
        <p:spPr>
          <a:xfrm>
            <a:off x="7794813" y="-129987"/>
            <a:ext cx="6161902" cy="6893909"/>
          </a:xfrm>
          <a:prstGeom prst="rect">
            <a:avLst/>
          </a:prstGeom>
        </p:spPr>
      </p:pic>
    </p:spTree>
    <p:extLst>
      <p:ext uri="{BB962C8B-B14F-4D97-AF65-F5344CB8AC3E}">
        <p14:creationId xmlns:p14="http://schemas.microsoft.com/office/powerpoint/2010/main" val="373935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xmlns="" id="{5C05CAAB-DBA2-4548-AD5F-01BB97FBB20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xmlns=""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a16="http://schemas.microsoft.com/office/drawing/2014/main" xmlns="" id="{EF71A894-6A6D-4DA3-8D78-18BFC0F5F3C3}"/>
              </a:ext>
            </a:extLst>
          </p:cNvPr>
          <p:cNvSpPr txBox="1"/>
          <p:nvPr/>
        </p:nvSpPr>
        <p:spPr>
          <a:xfrm>
            <a:off x="6392583" y="501651"/>
            <a:ext cx="4414848" cy="171625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400" kern="1200">
                <a:solidFill>
                  <a:schemeClr val="tx1"/>
                </a:solidFill>
                <a:latin typeface="+mj-lt"/>
                <a:ea typeface="+mj-ea"/>
                <a:cs typeface="+mj-cs"/>
              </a:rPr>
              <a:t>Wyspa śmieci</a:t>
            </a:r>
          </a:p>
        </p:txBody>
      </p:sp>
      <p:sp>
        <p:nvSpPr>
          <p:cNvPr id="42" name="Rectangle 41">
            <a:extLst>
              <a:ext uri="{FF2B5EF4-FFF2-40B4-BE49-F238E27FC236}">
                <a16:creationId xmlns:a16="http://schemas.microsoft.com/office/drawing/2014/main" xmlns=""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az 23" descr="Obraz zawierający zewnętrzne, niebo, woda, przyroda&#10;&#10;Opis wygenerowany automatycznie">
            <a:extLst>
              <a:ext uri="{FF2B5EF4-FFF2-40B4-BE49-F238E27FC236}">
                <a16:creationId xmlns:a16="http://schemas.microsoft.com/office/drawing/2014/main" xmlns="" id="{16527CA4-8DF2-4AB8-BA12-62D4D23F08EE}"/>
              </a:ext>
            </a:extLst>
          </p:cNvPr>
          <p:cNvPicPr>
            <a:picLocks noChangeAspect="1"/>
          </p:cNvPicPr>
          <p:nvPr/>
        </p:nvPicPr>
        <p:blipFill rotWithShape="1">
          <a:blip r:embed="rId2"/>
          <a:srcRect l="25762" r="11667" b="-1"/>
          <a:stretch/>
        </p:blipFill>
        <p:spPr>
          <a:xfrm>
            <a:off x="279143" y="299509"/>
            <a:ext cx="5221625" cy="6258983"/>
          </a:xfrm>
          <a:prstGeom prst="rect">
            <a:avLst/>
          </a:prstGeom>
        </p:spPr>
      </p:pic>
      <p:sp>
        <p:nvSpPr>
          <p:cNvPr id="3" name="pole tekstowe 2">
            <a:extLst>
              <a:ext uri="{FF2B5EF4-FFF2-40B4-BE49-F238E27FC236}">
                <a16:creationId xmlns:a16="http://schemas.microsoft.com/office/drawing/2014/main" xmlns="" id="{9AE37534-729F-42BF-B942-1D75B960F841}"/>
              </a:ext>
            </a:extLst>
          </p:cNvPr>
          <p:cNvSpPr txBox="1"/>
          <p:nvPr/>
        </p:nvSpPr>
        <p:spPr>
          <a:xfrm>
            <a:off x="6392583" y="2645922"/>
            <a:ext cx="4782103" cy="371042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dirty="0" err="1"/>
              <a:t>Wyspa</a:t>
            </a:r>
            <a:r>
              <a:rPr lang="en-US" sz="2400" dirty="0"/>
              <a:t> </a:t>
            </a:r>
            <a:r>
              <a:rPr lang="en-US" sz="2400" dirty="0" err="1"/>
              <a:t>śmieci</a:t>
            </a:r>
            <a:r>
              <a:rPr lang="en-US" sz="2400" dirty="0"/>
              <a:t> to </a:t>
            </a:r>
            <a:r>
              <a:rPr lang="en-US" sz="2400" dirty="0" err="1"/>
              <a:t>wyspa</a:t>
            </a:r>
            <a:r>
              <a:rPr lang="en-US" sz="2400" dirty="0"/>
              <a:t> </a:t>
            </a:r>
            <a:r>
              <a:rPr lang="en-US" sz="2400" dirty="0" err="1"/>
              <a:t>stworzona</a:t>
            </a:r>
            <a:r>
              <a:rPr lang="en-US" sz="2400" dirty="0"/>
              <a:t> w </a:t>
            </a:r>
            <a:r>
              <a:rPr lang="en-US" sz="2400" dirty="0" err="1"/>
              <a:t>całości</a:t>
            </a:r>
            <a:r>
              <a:rPr lang="en-US" sz="2400" dirty="0"/>
              <a:t> </a:t>
            </a:r>
            <a:r>
              <a:rPr lang="en-US" sz="2400" dirty="0" err="1"/>
              <a:t>ze</a:t>
            </a:r>
            <a:r>
              <a:rPr lang="en-US" sz="2400" dirty="0"/>
              <a:t> </a:t>
            </a:r>
            <a:r>
              <a:rPr lang="en-US" sz="2400" dirty="0" err="1"/>
              <a:t>śmieci</a:t>
            </a:r>
            <a:r>
              <a:rPr lang="en-US" sz="2400" dirty="0"/>
              <a:t>. </a:t>
            </a:r>
            <a:r>
              <a:rPr lang="en-US" sz="2400" dirty="0" err="1"/>
              <a:t>Naukowcy</a:t>
            </a:r>
            <a:r>
              <a:rPr lang="en-US" sz="2400" dirty="0"/>
              <a:t> </a:t>
            </a:r>
            <a:r>
              <a:rPr lang="en-US" sz="2400" dirty="0" err="1"/>
              <a:t>szacują</a:t>
            </a:r>
            <a:r>
              <a:rPr lang="en-US" sz="2400" dirty="0"/>
              <a:t> </a:t>
            </a:r>
            <a:r>
              <a:rPr lang="en-US" sz="2400" dirty="0" err="1"/>
              <a:t>ze</a:t>
            </a:r>
            <a:r>
              <a:rPr lang="en-US" sz="2400" dirty="0"/>
              <a:t> </a:t>
            </a:r>
            <a:r>
              <a:rPr lang="en-US" sz="2400" dirty="0" err="1"/>
              <a:t>wyspa</a:t>
            </a:r>
            <a:r>
              <a:rPr lang="en-US" sz="2400" dirty="0"/>
              <a:t> </a:t>
            </a:r>
            <a:r>
              <a:rPr lang="en-US" sz="2400" dirty="0" err="1"/>
              <a:t>może</a:t>
            </a:r>
            <a:r>
              <a:rPr lang="en-US" sz="2400" dirty="0"/>
              <a:t> </a:t>
            </a:r>
            <a:r>
              <a:rPr lang="en-US" sz="2400" dirty="0" err="1"/>
              <a:t>ważyć</a:t>
            </a:r>
            <a:r>
              <a:rPr lang="en-US" sz="2400" dirty="0"/>
              <a:t> </a:t>
            </a:r>
            <a:r>
              <a:rPr lang="en-US" sz="2400" dirty="0" err="1"/>
              <a:t>nawet</a:t>
            </a:r>
            <a:r>
              <a:rPr lang="en-US" sz="2400" dirty="0"/>
              <a:t> 120 </a:t>
            </a:r>
            <a:r>
              <a:rPr lang="en-US" sz="2400" dirty="0" err="1"/>
              <a:t>tys</a:t>
            </a:r>
            <a:r>
              <a:rPr lang="en-US" sz="2400" dirty="0"/>
              <a:t>. ton </a:t>
            </a:r>
            <a:r>
              <a:rPr lang="en-US" sz="2400" dirty="0" err="1"/>
              <a:t>i</a:t>
            </a:r>
            <a:r>
              <a:rPr lang="en-US" sz="2400" dirty="0"/>
              <a:t> </a:t>
            </a:r>
            <a:r>
              <a:rPr lang="en-US" sz="2400" dirty="0" err="1"/>
              <a:t>mieć</a:t>
            </a:r>
            <a:r>
              <a:rPr lang="en-US" sz="2400" dirty="0"/>
              <a:t> </a:t>
            </a:r>
            <a:r>
              <a:rPr lang="en-US" sz="2400" dirty="0" err="1"/>
              <a:t>powierzchnię</a:t>
            </a:r>
            <a:r>
              <a:rPr lang="en-US" sz="2400" dirty="0"/>
              <a:t> </a:t>
            </a:r>
            <a:r>
              <a:rPr lang="en-US" sz="2400" dirty="0" err="1"/>
              <a:t>pięciokrotnie</a:t>
            </a:r>
            <a:r>
              <a:rPr lang="en-US" sz="2400" dirty="0"/>
              <a:t> </a:t>
            </a:r>
            <a:r>
              <a:rPr lang="en-US" sz="2400" dirty="0" err="1"/>
              <a:t>większą</a:t>
            </a:r>
            <a:r>
              <a:rPr lang="en-US" sz="2400" dirty="0"/>
              <a:t> od Polski. </a:t>
            </a:r>
            <a:r>
              <a:rPr lang="en-US" sz="2400" dirty="0" err="1"/>
              <a:t>Dryfuję</a:t>
            </a:r>
            <a:r>
              <a:rPr lang="en-US" sz="2400" dirty="0"/>
              <a:t> </a:t>
            </a:r>
            <a:r>
              <a:rPr lang="en-US" sz="2400" dirty="0" err="1"/>
              <a:t>ona</a:t>
            </a:r>
            <a:r>
              <a:rPr lang="en-US" sz="2400" dirty="0"/>
              <a:t> po </a:t>
            </a:r>
            <a:r>
              <a:rPr lang="en-US" sz="2400" dirty="0" err="1"/>
              <a:t>Oceanie</a:t>
            </a:r>
            <a:r>
              <a:rPr lang="en-US" sz="2400" dirty="0"/>
              <a:t> </a:t>
            </a:r>
            <a:r>
              <a:rPr lang="en-US" sz="2400" dirty="0" err="1"/>
              <a:t>Spokojnym</a:t>
            </a:r>
            <a:r>
              <a:rPr lang="en-US" sz="2400" dirty="0"/>
              <a:t>. To </a:t>
            </a:r>
            <a:r>
              <a:rPr lang="en-US" sz="2400" dirty="0" err="1"/>
              <a:t>jeden</a:t>
            </a:r>
            <a:r>
              <a:rPr lang="en-US" sz="2400" dirty="0"/>
              <a:t> z </a:t>
            </a:r>
            <a:r>
              <a:rPr lang="en-US" sz="2400" dirty="0" err="1"/>
              <a:t>dowodów</a:t>
            </a:r>
            <a:r>
              <a:rPr lang="en-US" sz="2400" dirty="0"/>
              <a:t> </a:t>
            </a:r>
            <a:r>
              <a:rPr lang="en-US" sz="2400" dirty="0" err="1"/>
              <a:t>na</a:t>
            </a:r>
            <a:r>
              <a:rPr lang="en-US" sz="2400" dirty="0"/>
              <a:t> to, jak </a:t>
            </a:r>
            <a:r>
              <a:rPr lang="en-US" sz="2400" dirty="0" err="1"/>
              <a:t>ogromny</a:t>
            </a:r>
            <a:r>
              <a:rPr lang="en-US" sz="2400" dirty="0"/>
              <a:t> </a:t>
            </a:r>
            <a:r>
              <a:rPr lang="en-US" sz="2400" dirty="0" err="1"/>
              <a:t>wpływ</a:t>
            </a:r>
            <a:r>
              <a:rPr lang="en-US" sz="2400" dirty="0"/>
              <a:t> </a:t>
            </a:r>
            <a:r>
              <a:rPr lang="en-US" sz="2400" dirty="0" err="1"/>
              <a:t>na</a:t>
            </a:r>
            <a:r>
              <a:rPr lang="en-US" sz="2400" dirty="0"/>
              <a:t> </a:t>
            </a:r>
            <a:r>
              <a:rPr lang="en-US" sz="2400" dirty="0" err="1"/>
              <a:t>planetę</a:t>
            </a:r>
            <a:r>
              <a:rPr lang="en-US" sz="2400" dirty="0"/>
              <a:t> </a:t>
            </a:r>
            <a:r>
              <a:rPr lang="en-US" sz="2400" dirty="0" err="1"/>
              <a:t>mają</a:t>
            </a:r>
            <a:r>
              <a:rPr lang="en-US" sz="2400" dirty="0"/>
              <a:t> </a:t>
            </a:r>
            <a:r>
              <a:rPr lang="en-US" sz="2400" dirty="0" err="1"/>
              <a:t>działania</a:t>
            </a:r>
            <a:r>
              <a:rPr lang="en-US" sz="2400" dirty="0"/>
              <a:t> </a:t>
            </a:r>
            <a:r>
              <a:rPr lang="en-US" sz="2400" dirty="0" err="1"/>
              <a:t>człowieka</a:t>
            </a:r>
            <a:r>
              <a:rPr lang="en-US" sz="2400" dirty="0"/>
              <a:t>. </a:t>
            </a:r>
            <a:r>
              <a:rPr lang="en-US" sz="2400" dirty="0" err="1"/>
              <a:t>Zdjęcia</a:t>
            </a:r>
            <a:r>
              <a:rPr lang="en-US" sz="2400" dirty="0"/>
              <a:t> </a:t>
            </a:r>
            <a:r>
              <a:rPr lang="en-US" sz="2400" dirty="0" err="1"/>
              <a:t>dokładnie</a:t>
            </a:r>
            <a:r>
              <a:rPr lang="en-US" sz="2400" dirty="0"/>
              <a:t> </a:t>
            </a:r>
            <a:r>
              <a:rPr lang="en-US" sz="2400" dirty="0" err="1"/>
              <a:t>pokazują</a:t>
            </a:r>
            <a:r>
              <a:rPr lang="en-US" sz="2400" dirty="0"/>
              <a:t> </a:t>
            </a:r>
            <a:r>
              <a:rPr lang="en-US" sz="2400" dirty="0" err="1"/>
              <a:t>jaki</a:t>
            </a:r>
            <a:r>
              <a:rPr lang="en-US" sz="2400" dirty="0"/>
              <a:t> </a:t>
            </a:r>
            <a:r>
              <a:rPr lang="en-US" sz="2400" dirty="0" err="1"/>
              <a:t>wielki</a:t>
            </a:r>
            <a:r>
              <a:rPr lang="en-US" sz="2400" dirty="0"/>
              <a:t> </a:t>
            </a:r>
            <a:r>
              <a:rPr lang="en-US" sz="2400" dirty="0" err="1"/>
              <a:t>mamy</a:t>
            </a:r>
            <a:r>
              <a:rPr lang="en-US" sz="2400" dirty="0"/>
              <a:t> problem. </a:t>
            </a:r>
            <a:endParaRPr lang="pl-PL" sz="2400" dirty="0"/>
          </a:p>
        </p:txBody>
      </p:sp>
      <p:cxnSp>
        <p:nvCxnSpPr>
          <p:cNvPr id="44" name="!!Straight Connector">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548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1">
            <a:extLst>
              <a:ext uri="{FF2B5EF4-FFF2-40B4-BE49-F238E27FC236}">
                <a16:creationId xmlns:a16="http://schemas.microsoft.com/office/drawing/2014/main" xmlns="" id="{FABB624F-BF77-4AE1-B71D-2D681D473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Obraz 25" descr="Obraz zawierający zewnętrzne, niebo, woda, przyroda&#10;&#10;Opis wygenerowany automatycznie">
            <a:extLst>
              <a:ext uri="{FF2B5EF4-FFF2-40B4-BE49-F238E27FC236}">
                <a16:creationId xmlns:a16="http://schemas.microsoft.com/office/drawing/2014/main" xmlns="" id="{43DE5D76-FB66-41CA-8DE5-85C665CBF724}"/>
              </a:ext>
            </a:extLst>
          </p:cNvPr>
          <p:cNvPicPr>
            <a:picLocks noChangeAspect="1"/>
          </p:cNvPicPr>
          <p:nvPr/>
        </p:nvPicPr>
        <p:blipFill rotWithShape="1">
          <a:blip r:embed="rId2"/>
          <a:srcRect l="27742" r="11808"/>
          <a:stretch/>
        </p:blipFill>
        <p:spPr>
          <a:xfrm>
            <a:off x="-1" y="10"/>
            <a:ext cx="7370057" cy="6857990"/>
          </a:xfrm>
          <a:prstGeom prst="rect">
            <a:avLst/>
          </a:prstGeom>
        </p:spPr>
      </p:pic>
      <p:pic>
        <p:nvPicPr>
          <p:cNvPr id="7" name="Obraz 27" descr="Obraz zawierający zewnętrzne, woda, podłoże, łódź&#10;&#10;Opis wygenerowany automatycznie">
            <a:extLst>
              <a:ext uri="{FF2B5EF4-FFF2-40B4-BE49-F238E27FC236}">
                <a16:creationId xmlns:a16="http://schemas.microsoft.com/office/drawing/2014/main" xmlns="" id="{A5568BB4-ED69-4A34-A4A4-26E74D5BD1F1}"/>
              </a:ext>
            </a:extLst>
          </p:cNvPr>
          <p:cNvPicPr>
            <a:picLocks noChangeAspect="1"/>
          </p:cNvPicPr>
          <p:nvPr/>
        </p:nvPicPr>
        <p:blipFill rotWithShape="1">
          <a:blip r:embed="rId3"/>
          <a:srcRect l="22529" r="4759"/>
          <a:stretch/>
        </p:blipFill>
        <p:spPr>
          <a:xfrm>
            <a:off x="7534656" y="1"/>
            <a:ext cx="4657344" cy="3346704"/>
          </a:xfrm>
          <a:prstGeom prst="rect">
            <a:avLst/>
          </a:prstGeom>
        </p:spPr>
      </p:pic>
      <p:pic>
        <p:nvPicPr>
          <p:cNvPr id="3" name="Obraz 29" descr="Obraz zawierający niebo, zewnętrzne, osoba, mężczyzna&#10;&#10;Opis wygenerowany automatycznie">
            <a:extLst>
              <a:ext uri="{FF2B5EF4-FFF2-40B4-BE49-F238E27FC236}">
                <a16:creationId xmlns:a16="http://schemas.microsoft.com/office/drawing/2014/main" xmlns="" id="{CEA69382-6A53-4633-B62A-BB3754BD56DC}"/>
              </a:ext>
            </a:extLst>
          </p:cNvPr>
          <p:cNvPicPr>
            <a:picLocks noChangeAspect="1"/>
          </p:cNvPicPr>
          <p:nvPr/>
        </p:nvPicPr>
        <p:blipFill rotWithShape="1">
          <a:blip r:embed="rId4"/>
          <a:srcRect l="5022"/>
          <a:stretch/>
        </p:blipFill>
        <p:spPr>
          <a:xfrm>
            <a:off x="7534654" y="3511296"/>
            <a:ext cx="4657346" cy="3346704"/>
          </a:xfrm>
          <a:prstGeom prst="rect">
            <a:avLst/>
          </a:prstGeom>
        </p:spPr>
      </p:pic>
    </p:spTree>
    <p:extLst>
      <p:ext uri="{BB962C8B-B14F-4D97-AF65-F5344CB8AC3E}">
        <p14:creationId xmlns:p14="http://schemas.microsoft.com/office/powerpoint/2010/main" val="3017951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xmlns="" id="{4005A821-3F8B-43BC-B1B3-232119BEE765}"/>
              </a:ext>
            </a:extLst>
          </p:cNvPr>
          <p:cNvSpPr txBox="1"/>
          <p:nvPr/>
        </p:nvSpPr>
        <p:spPr>
          <a:xfrm>
            <a:off x="897467" y="321733"/>
            <a:ext cx="33612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800" dirty="0"/>
              <a:t>Marnowanie wody</a:t>
            </a:r>
          </a:p>
        </p:txBody>
      </p:sp>
      <p:sp>
        <p:nvSpPr>
          <p:cNvPr id="3" name="pole tekstowe 2">
            <a:extLst>
              <a:ext uri="{FF2B5EF4-FFF2-40B4-BE49-F238E27FC236}">
                <a16:creationId xmlns:a16="http://schemas.microsoft.com/office/drawing/2014/main" xmlns="" id="{813FD14C-3FE9-4FA4-8517-1B61F6B827E4}"/>
              </a:ext>
            </a:extLst>
          </p:cNvPr>
          <p:cNvSpPr txBox="1"/>
          <p:nvPr/>
        </p:nvSpPr>
        <p:spPr>
          <a:xfrm>
            <a:off x="896408" y="1192742"/>
            <a:ext cx="1039706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400" dirty="0"/>
              <a:t>Marnowanie wody jest naprawdę wielkim problemem obecnych lat. Ludzie którzy mają wodę na co dzień marnują wodę notorycznie gdy wiele ludzi nie ma do niej dostępu. Nie marnowanie wody nic nie kosztuję a wręcz pomaga nam zaoszczędzić. Gdy myjemy zęby nie potrzebujemy mieć cały czas odkręconego kranu taka sama sytuacja tyczy się np. mycia twarzy czy rąk. Możemy także zamiast długich kąpieli w wannie wziąć szybki prysznic. Zaoszczędzimy wtedy wiele wody.</a:t>
            </a:r>
          </a:p>
        </p:txBody>
      </p:sp>
      <p:pic>
        <p:nvPicPr>
          <p:cNvPr id="4" name="Obraz 4" descr="Obraz zawierający podłoże, wewnątrz, okno, żyjący&#10;&#10;Opis wygenerowany automatycznie">
            <a:extLst>
              <a:ext uri="{FF2B5EF4-FFF2-40B4-BE49-F238E27FC236}">
                <a16:creationId xmlns:a16="http://schemas.microsoft.com/office/drawing/2014/main" xmlns="" id="{67654DF4-3C15-4898-A624-0EF9611AEC92}"/>
              </a:ext>
            </a:extLst>
          </p:cNvPr>
          <p:cNvPicPr>
            <a:picLocks noChangeAspect="1"/>
          </p:cNvPicPr>
          <p:nvPr/>
        </p:nvPicPr>
        <p:blipFill>
          <a:blip r:embed="rId2"/>
          <a:stretch>
            <a:fillRect/>
          </a:stretch>
        </p:blipFill>
        <p:spPr>
          <a:xfrm>
            <a:off x="1878106" y="3480548"/>
            <a:ext cx="3169023" cy="3169023"/>
          </a:xfrm>
          <a:prstGeom prst="rect">
            <a:avLst/>
          </a:prstGeom>
        </p:spPr>
      </p:pic>
      <p:pic>
        <p:nvPicPr>
          <p:cNvPr id="5" name="Obraz 5" descr="Obraz zawierający wewnątrz, kuchnia, okno, stal&#10;&#10;Opis wygenerowany automatycznie">
            <a:extLst>
              <a:ext uri="{FF2B5EF4-FFF2-40B4-BE49-F238E27FC236}">
                <a16:creationId xmlns:a16="http://schemas.microsoft.com/office/drawing/2014/main" xmlns="" id="{95D77D40-4B6C-42C5-8D4B-7B48AC797ADC}"/>
              </a:ext>
            </a:extLst>
          </p:cNvPr>
          <p:cNvPicPr>
            <a:picLocks noChangeAspect="1"/>
          </p:cNvPicPr>
          <p:nvPr/>
        </p:nvPicPr>
        <p:blipFill>
          <a:blip r:embed="rId3"/>
          <a:stretch>
            <a:fillRect/>
          </a:stretch>
        </p:blipFill>
        <p:spPr>
          <a:xfrm>
            <a:off x="6360458" y="3524559"/>
            <a:ext cx="4648200" cy="3092207"/>
          </a:xfrm>
          <a:prstGeom prst="rect">
            <a:avLst/>
          </a:prstGeom>
        </p:spPr>
      </p:pic>
    </p:spTree>
    <p:extLst>
      <p:ext uri="{BB962C8B-B14F-4D97-AF65-F5344CB8AC3E}">
        <p14:creationId xmlns:p14="http://schemas.microsoft.com/office/powerpoint/2010/main" val="71138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xmlns="" id="{03730D14-A4CC-4777-A325-A7E4A5CD5CEB}"/>
              </a:ext>
            </a:extLst>
          </p:cNvPr>
          <p:cNvSpPr txBox="1"/>
          <p:nvPr/>
        </p:nvSpPr>
        <p:spPr>
          <a:xfrm>
            <a:off x="939800" y="355600"/>
            <a:ext cx="38015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800" dirty="0"/>
              <a:t>Oszczędnie energii</a:t>
            </a:r>
          </a:p>
        </p:txBody>
      </p:sp>
      <p:sp>
        <p:nvSpPr>
          <p:cNvPr id="3" name="pole tekstowe 2">
            <a:extLst>
              <a:ext uri="{FF2B5EF4-FFF2-40B4-BE49-F238E27FC236}">
                <a16:creationId xmlns:a16="http://schemas.microsoft.com/office/drawing/2014/main" xmlns="" id="{33D941A1-376B-4686-9D41-220158BA893D}"/>
              </a:ext>
            </a:extLst>
          </p:cNvPr>
          <p:cNvSpPr txBox="1"/>
          <p:nvPr/>
        </p:nvSpPr>
        <p:spPr>
          <a:xfrm>
            <a:off x="938741" y="1328208"/>
            <a:ext cx="74676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400" dirty="0"/>
              <a:t>Oszczędzanie energii jest bardzo ważne. Przecież nie musimy cały czas w pokoju mieć włączonego światła. Gdy wychodzimy wyłączajmy światło dobrze gdybyśmy wyrobili sobie ten nawyk jeszcze gdy jesteśmy młodzi w późniejszym życiu na pewno zauważymy że jest to bardzo ważne. Będzie to także odciążenie dla naszego portfela w przyszłości</a:t>
            </a:r>
          </a:p>
        </p:txBody>
      </p:sp>
      <p:pic>
        <p:nvPicPr>
          <p:cNvPr id="4" name="Obraz 4">
            <a:extLst>
              <a:ext uri="{FF2B5EF4-FFF2-40B4-BE49-F238E27FC236}">
                <a16:creationId xmlns:a16="http://schemas.microsoft.com/office/drawing/2014/main" xmlns="" id="{9C5D79D4-C5BF-476A-8EA4-44CDF1E19D38}"/>
              </a:ext>
            </a:extLst>
          </p:cNvPr>
          <p:cNvPicPr>
            <a:picLocks noChangeAspect="1"/>
          </p:cNvPicPr>
          <p:nvPr/>
        </p:nvPicPr>
        <p:blipFill>
          <a:blip r:embed="rId2"/>
          <a:stretch>
            <a:fillRect/>
          </a:stretch>
        </p:blipFill>
        <p:spPr>
          <a:xfrm>
            <a:off x="2796989" y="3778625"/>
            <a:ext cx="3897405" cy="2920252"/>
          </a:xfrm>
          <a:prstGeom prst="rect">
            <a:avLst/>
          </a:prstGeom>
        </p:spPr>
      </p:pic>
      <p:pic>
        <p:nvPicPr>
          <p:cNvPr id="5" name="Obraz 5" descr="Obraz zawierający przyroda, rozmycie&#10;&#10;Opis wygenerowany automatycznie">
            <a:extLst>
              <a:ext uri="{FF2B5EF4-FFF2-40B4-BE49-F238E27FC236}">
                <a16:creationId xmlns:a16="http://schemas.microsoft.com/office/drawing/2014/main" xmlns="" id="{B504435B-C56A-4AD3-A68E-1FA0B3DB819D}"/>
              </a:ext>
            </a:extLst>
          </p:cNvPr>
          <p:cNvPicPr>
            <a:picLocks noChangeAspect="1"/>
          </p:cNvPicPr>
          <p:nvPr/>
        </p:nvPicPr>
        <p:blipFill>
          <a:blip r:embed="rId3"/>
          <a:stretch>
            <a:fillRect/>
          </a:stretch>
        </p:blipFill>
        <p:spPr>
          <a:xfrm>
            <a:off x="7514664" y="3845657"/>
            <a:ext cx="4278405" cy="2797393"/>
          </a:xfrm>
          <a:prstGeom prst="rect">
            <a:avLst/>
          </a:prstGeom>
        </p:spPr>
      </p:pic>
      <p:pic>
        <p:nvPicPr>
          <p:cNvPr id="6" name="Obraz 6" descr="Obraz zawierający roślina&#10;&#10;Opis wygenerowany automatycznie">
            <a:extLst>
              <a:ext uri="{FF2B5EF4-FFF2-40B4-BE49-F238E27FC236}">
                <a16:creationId xmlns:a16="http://schemas.microsoft.com/office/drawing/2014/main" xmlns="" id="{AA79628B-0A27-4562-99D3-EFB584A6C5B8}"/>
              </a:ext>
            </a:extLst>
          </p:cNvPr>
          <p:cNvPicPr>
            <a:picLocks noChangeAspect="1"/>
          </p:cNvPicPr>
          <p:nvPr/>
        </p:nvPicPr>
        <p:blipFill>
          <a:blip r:embed="rId4"/>
          <a:stretch>
            <a:fillRect/>
          </a:stretch>
        </p:blipFill>
        <p:spPr>
          <a:xfrm>
            <a:off x="8399929" y="280988"/>
            <a:ext cx="3471582" cy="3147172"/>
          </a:xfrm>
          <a:prstGeom prst="rect">
            <a:avLst/>
          </a:prstGeom>
        </p:spPr>
      </p:pic>
    </p:spTree>
    <p:extLst>
      <p:ext uri="{BB962C8B-B14F-4D97-AF65-F5344CB8AC3E}">
        <p14:creationId xmlns:p14="http://schemas.microsoft.com/office/powerpoint/2010/main" val="3430054006"/>
      </p:ext>
    </p:extLst>
  </p:cSld>
  <p:clrMapOvr>
    <a:masterClrMapping/>
  </p:clrMapOvr>
</p:sld>
</file>

<file path=ppt/theme/theme1.xml><?xml version="1.0" encoding="utf-8"?>
<a:theme xmlns:a="http://schemas.openxmlformats.org/drawingml/2006/main" name="GradientVTI">
  <a:themeElements>
    <a:clrScheme name="Pakiet Office">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0</TotalTime>
  <Words>384</Words>
  <Application>Microsoft Office PowerPoint</Application>
  <PresentationFormat>Panoramiczny</PresentationFormat>
  <Paragraphs>20</Paragraphs>
  <Slides>11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11</vt:i4>
      </vt:variant>
    </vt:vector>
  </HeadingPairs>
  <TitlesOfParts>
    <vt:vector size="16" baseType="lpstr">
      <vt:lpstr>Arial</vt:lpstr>
      <vt:lpstr>Calibri</vt:lpstr>
      <vt:lpstr>Gill Sans Nova</vt:lpstr>
      <vt:lpstr>Univers</vt:lpstr>
      <vt:lpstr>GradientVTI</vt:lpstr>
      <vt:lpstr>Proekologia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Marta Synowiec</dc:creator>
  <cp:lastModifiedBy>Marta Synowiec</cp:lastModifiedBy>
  <cp:revision>440</cp:revision>
  <dcterms:created xsi:type="dcterms:W3CDTF">2021-04-29T17:25:28Z</dcterms:created>
  <dcterms:modified xsi:type="dcterms:W3CDTF">2021-05-06T13:17:17Z</dcterms:modified>
</cp:coreProperties>
</file>