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A155F-5A4D-4810-9EED-BE1FAB20BEF6}" v="1750" dt="2021-04-30T11:29:42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B5BD4-92C6-4161-922C-323DC264B74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4621EDA-E510-48D5-91D8-9032B8002919}">
      <dgm:prSet/>
      <dgm:spPr/>
      <dgm:t>
        <a:bodyPr/>
        <a:lstStyle/>
        <a:p>
          <a:r>
            <a:rPr lang="pl-PL" b="1"/>
            <a:t>W ciągu roku w morzach i oceanach ląduje ponad 8 milionów ton plastiku.  </a:t>
          </a:r>
          <a:endParaRPr lang="en-US"/>
        </a:p>
      </dgm:t>
    </dgm:pt>
    <dgm:pt modelId="{181688D7-856F-4365-AD67-E08CE66EFCC2}" type="parTrans" cxnId="{7D261847-6BAC-4609-A19D-C0692F80FF7C}">
      <dgm:prSet/>
      <dgm:spPr/>
      <dgm:t>
        <a:bodyPr/>
        <a:lstStyle/>
        <a:p>
          <a:endParaRPr lang="en-US"/>
        </a:p>
      </dgm:t>
    </dgm:pt>
    <dgm:pt modelId="{1505AE6C-C170-4C03-9251-46FB5BEAF6BC}" type="sibTrans" cxnId="{7D261847-6BAC-4609-A19D-C0692F80FF7C}">
      <dgm:prSet/>
      <dgm:spPr/>
      <dgm:t>
        <a:bodyPr/>
        <a:lstStyle/>
        <a:p>
          <a:endParaRPr lang="en-US"/>
        </a:p>
      </dgm:t>
    </dgm:pt>
    <dgm:pt modelId="{631B6C10-F6DD-46C4-9457-D681BD9B0BA8}">
      <dgm:prSet/>
      <dgm:spPr/>
      <dgm:t>
        <a:bodyPr/>
        <a:lstStyle/>
        <a:p>
          <a:r>
            <a:rPr lang="pl-PL" b="1"/>
            <a:t>Każdy mieszkaniec Europy generuje rocznie blisko 31 kg plastikowych śmieci.</a:t>
          </a:r>
          <a:endParaRPr lang="en-US"/>
        </a:p>
      </dgm:t>
    </dgm:pt>
    <dgm:pt modelId="{95939F81-B436-41C2-B7F1-007D7F015E08}" type="parTrans" cxnId="{04BC770B-AF07-4239-8857-3F71F0DEE9CF}">
      <dgm:prSet/>
      <dgm:spPr/>
      <dgm:t>
        <a:bodyPr/>
        <a:lstStyle/>
        <a:p>
          <a:endParaRPr lang="en-US"/>
        </a:p>
      </dgm:t>
    </dgm:pt>
    <dgm:pt modelId="{C60665CC-8A4D-41B2-9291-32EDF28609CB}" type="sibTrans" cxnId="{04BC770B-AF07-4239-8857-3F71F0DEE9CF}">
      <dgm:prSet/>
      <dgm:spPr/>
      <dgm:t>
        <a:bodyPr/>
        <a:lstStyle/>
        <a:p>
          <a:endParaRPr lang="en-US"/>
        </a:p>
      </dgm:t>
    </dgm:pt>
    <dgm:pt modelId="{6A0833A1-9C72-42C9-8B95-A8CCF9B78619}">
      <dgm:prSet/>
      <dgm:spPr/>
      <dgm:t>
        <a:bodyPr/>
        <a:lstStyle/>
        <a:p>
          <a:r>
            <a:rPr lang="pl-PL" b="1"/>
            <a:t>Dzięki zmianie naszych nawyków możemy zapobiec tak dużej ilości gromadzonego plastiku.  </a:t>
          </a:r>
          <a:endParaRPr lang="en-US"/>
        </a:p>
      </dgm:t>
    </dgm:pt>
    <dgm:pt modelId="{E6DF2255-492F-4CFB-8BBA-E126D52AE8DF}" type="parTrans" cxnId="{9648CA22-D27F-464E-9DDD-939F9618D7C5}">
      <dgm:prSet/>
      <dgm:spPr/>
      <dgm:t>
        <a:bodyPr/>
        <a:lstStyle/>
        <a:p>
          <a:endParaRPr lang="en-US"/>
        </a:p>
      </dgm:t>
    </dgm:pt>
    <dgm:pt modelId="{81DA60F1-0C49-4EC4-935D-923322871885}" type="sibTrans" cxnId="{9648CA22-D27F-464E-9DDD-939F9618D7C5}">
      <dgm:prSet/>
      <dgm:spPr/>
      <dgm:t>
        <a:bodyPr/>
        <a:lstStyle/>
        <a:p>
          <a:endParaRPr lang="en-US"/>
        </a:p>
      </dgm:t>
    </dgm:pt>
    <dgm:pt modelId="{ABAE3420-B4A7-4733-AA89-09D1AC89A728}">
      <dgm:prSet/>
      <dgm:spPr/>
      <dgm:t>
        <a:bodyPr/>
        <a:lstStyle/>
        <a:p>
          <a:r>
            <a:rPr lang="pl-PL" b="1"/>
            <a:t>Wystarczy że idąc na zakupy zabierzemy ze sobą plecak lub wielorazowe torby, zamiast korzystać z plastikowych reklamówek. </a:t>
          </a:r>
          <a:endParaRPr lang="en-US"/>
        </a:p>
      </dgm:t>
    </dgm:pt>
    <dgm:pt modelId="{30677123-947B-4D90-B7C3-5FA375EF8028}" type="parTrans" cxnId="{7CAAF6E9-069A-4AA3-8CE6-5CCBED5C17F6}">
      <dgm:prSet/>
      <dgm:spPr/>
      <dgm:t>
        <a:bodyPr/>
        <a:lstStyle/>
        <a:p>
          <a:endParaRPr lang="en-US"/>
        </a:p>
      </dgm:t>
    </dgm:pt>
    <dgm:pt modelId="{4AC6EECA-821A-49EC-A04A-2FC6883568FB}" type="sibTrans" cxnId="{7CAAF6E9-069A-4AA3-8CE6-5CCBED5C17F6}">
      <dgm:prSet/>
      <dgm:spPr/>
      <dgm:t>
        <a:bodyPr/>
        <a:lstStyle/>
        <a:p>
          <a:endParaRPr lang="en-US"/>
        </a:p>
      </dgm:t>
    </dgm:pt>
    <dgm:pt modelId="{C2C1F9D7-194E-443A-AD26-FF17A16C7EAB}">
      <dgm:prSet/>
      <dgm:spPr/>
      <dgm:t>
        <a:bodyPr/>
        <a:lstStyle/>
        <a:p>
          <a:r>
            <a:rPr lang="pl-PL" b="1"/>
            <a:t>Zamiast wody butelkowanej możemy pić kranową </a:t>
          </a:r>
          <a:endParaRPr lang="en-US"/>
        </a:p>
      </dgm:t>
    </dgm:pt>
    <dgm:pt modelId="{2F3A0E3C-8F2D-4943-A83D-2BEDB68AB4BE}" type="parTrans" cxnId="{6E0F9A0F-72CB-4C3E-9B29-0631F17BA6D0}">
      <dgm:prSet/>
      <dgm:spPr/>
      <dgm:t>
        <a:bodyPr/>
        <a:lstStyle/>
        <a:p>
          <a:endParaRPr lang="en-US"/>
        </a:p>
      </dgm:t>
    </dgm:pt>
    <dgm:pt modelId="{CA5DC5B3-2122-4AB9-9219-210C7F1C85DD}" type="sibTrans" cxnId="{6E0F9A0F-72CB-4C3E-9B29-0631F17BA6D0}">
      <dgm:prSet/>
      <dgm:spPr/>
      <dgm:t>
        <a:bodyPr/>
        <a:lstStyle/>
        <a:p>
          <a:endParaRPr lang="en-US"/>
        </a:p>
      </dgm:t>
    </dgm:pt>
    <dgm:pt modelId="{9AAD2EC4-B994-47AC-B556-74855C7F0B8D}" type="pres">
      <dgm:prSet presAssocID="{E85B5BD4-92C6-4161-922C-323DC264B7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F83DD9E-F867-4499-BA18-1009686C7B90}" type="pres">
      <dgm:prSet presAssocID="{64621EDA-E510-48D5-91D8-9032B800291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79D761-4A35-435D-ACB3-FD11E8167952}" type="pres">
      <dgm:prSet presAssocID="{1505AE6C-C170-4C03-9251-46FB5BEAF6BC}" presName="spacer" presStyleCnt="0"/>
      <dgm:spPr/>
    </dgm:pt>
    <dgm:pt modelId="{BAF68EF9-B04A-4A26-A4C1-CC9538B5F0B2}" type="pres">
      <dgm:prSet presAssocID="{631B6C10-F6DD-46C4-9457-D681BD9B0BA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22FAF8-A8A6-4898-BEA7-3DBE56E45BED}" type="pres">
      <dgm:prSet presAssocID="{C60665CC-8A4D-41B2-9291-32EDF28609CB}" presName="spacer" presStyleCnt="0"/>
      <dgm:spPr/>
    </dgm:pt>
    <dgm:pt modelId="{4EB8B208-753C-4BCA-AD7D-2179B7E589AC}" type="pres">
      <dgm:prSet presAssocID="{6A0833A1-9C72-42C9-8B95-A8CCF9B7861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B352D5-0F3E-47F9-B479-D885A3E1854D}" type="pres">
      <dgm:prSet presAssocID="{81DA60F1-0C49-4EC4-935D-923322871885}" presName="spacer" presStyleCnt="0"/>
      <dgm:spPr/>
    </dgm:pt>
    <dgm:pt modelId="{B2EB6EB0-4009-4188-9DD7-5156CFD4A6E2}" type="pres">
      <dgm:prSet presAssocID="{ABAE3420-B4A7-4733-AA89-09D1AC89A72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33E73E6-82BF-45DB-B571-6F004D66E587}" type="pres">
      <dgm:prSet presAssocID="{4AC6EECA-821A-49EC-A04A-2FC6883568FB}" presName="spacer" presStyleCnt="0"/>
      <dgm:spPr/>
    </dgm:pt>
    <dgm:pt modelId="{87ADA409-84E7-4474-A7AA-FD152D3BE3B4}" type="pres">
      <dgm:prSet presAssocID="{C2C1F9D7-194E-443A-AD26-FF17A16C7EA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0F9A0F-72CB-4C3E-9B29-0631F17BA6D0}" srcId="{E85B5BD4-92C6-4161-922C-323DC264B746}" destId="{C2C1F9D7-194E-443A-AD26-FF17A16C7EAB}" srcOrd="4" destOrd="0" parTransId="{2F3A0E3C-8F2D-4943-A83D-2BEDB68AB4BE}" sibTransId="{CA5DC5B3-2122-4AB9-9219-210C7F1C85DD}"/>
    <dgm:cxn modelId="{71DC0C60-1178-4CAB-A0D7-4C1B81745B15}" type="presOf" srcId="{631B6C10-F6DD-46C4-9457-D681BD9B0BA8}" destId="{BAF68EF9-B04A-4A26-A4C1-CC9538B5F0B2}" srcOrd="0" destOrd="0" presId="urn:microsoft.com/office/officeart/2005/8/layout/vList2"/>
    <dgm:cxn modelId="{9648CA22-D27F-464E-9DDD-939F9618D7C5}" srcId="{E85B5BD4-92C6-4161-922C-323DC264B746}" destId="{6A0833A1-9C72-42C9-8B95-A8CCF9B78619}" srcOrd="2" destOrd="0" parTransId="{E6DF2255-492F-4CFB-8BBA-E126D52AE8DF}" sibTransId="{81DA60F1-0C49-4EC4-935D-923322871885}"/>
    <dgm:cxn modelId="{C32B0D04-6A75-4DDF-BCD4-277BBCA82222}" type="presOf" srcId="{C2C1F9D7-194E-443A-AD26-FF17A16C7EAB}" destId="{87ADA409-84E7-4474-A7AA-FD152D3BE3B4}" srcOrd="0" destOrd="0" presId="urn:microsoft.com/office/officeart/2005/8/layout/vList2"/>
    <dgm:cxn modelId="{10A741D2-C8A3-41F1-B413-A832FFFC588A}" type="presOf" srcId="{ABAE3420-B4A7-4733-AA89-09D1AC89A728}" destId="{B2EB6EB0-4009-4188-9DD7-5156CFD4A6E2}" srcOrd="0" destOrd="0" presId="urn:microsoft.com/office/officeart/2005/8/layout/vList2"/>
    <dgm:cxn modelId="{04BC770B-AF07-4239-8857-3F71F0DEE9CF}" srcId="{E85B5BD4-92C6-4161-922C-323DC264B746}" destId="{631B6C10-F6DD-46C4-9457-D681BD9B0BA8}" srcOrd="1" destOrd="0" parTransId="{95939F81-B436-41C2-B7F1-007D7F015E08}" sibTransId="{C60665CC-8A4D-41B2-9291-32EDF28609CB}"/>
    <dgm:cxn modelId="{12F8AED8-62B4-4E6E-A830-109F0E4A28C9}" type="presOf" srcId="{E85B5BD4-92C6-4161-922C-323DC264B746}" destId="{9AAD2EC4-B994-47AC-B556-74855C7F0B8D}" srcOrd="0" destOrd="0" presId="urn:microsoft.com/office/officeart/2005/8/layout/vList2"/>
    <dgm:cxn modelId="{7CAAF6E9-069A-4AA3-8CE6-5CCBED5C17F6}" srcId="{E85B5BD4-92C6-4161-922C-323DC264B746}" destId="{ABAE3420-B4A7-4733-AA89-09D1AC89A728}" srcOrd="3" destOrd="0" parTransId="{30677123-947B-4D90-B7C3-5FA375EF8028}" sibTransId="{4AC6EECA-821A-49EC-A04A-2FC6883568FB}"/>
    <dgm:cxn modelId="{7D261847-6BAC-4609-A19D-C0692F80FF7C}" srcId="{E85B5BD4-92C6-4161-922C-323DC264B746}" destId="{64621EDA-E510-48D5-91D8-9032B8002919}" srcOrd="0" destOrd="0" parTransId="{181688D7-856F-4365-AD67-E08CE66EFCC2}" sibTransId="{1505AE6C-C170-4C03-9251-46FB5BEAF6BC}"/>
    <dgm:cxn modelId="{7468F534-7D7B-48BB-8616-B90840F5D297}" type="presOf" srcId="{64621EDA-E510-48D5-91D8-9032B8002919}" destId="{1F83DD9E-F867-4499-BA18-1009686C7B90}" srcOrd="0" destOrd="0" presId="urn:microsoft.com/office/officeart/2005/8/layout/vList2"/>
    <dgm:cxn modelId="{792AC825-B891-4205-AD56-3DFC2999E108}" type="presOf" srcId="{6A0833A1-9C72-42C9-8B95-A8CCF9B78619}" destId="{4EB8B208-753C-4BCA-AD7D-2179B7E589AC}" srcOrd="0" destOrd="0" presId="urn:microsoft.com/office/officeart/2005/8/layout/vList2"/>
    <dgm:cxn modelId="{2A13AD93-47ED-4933-BDB0-CE939BC86834}" type="presParOf" srcId="{9AAD2EC4-B994-47AC-B556-74855C7F0B8D}" destId="{1F83DD9E-F867-4499-BA18-1009686C7B90}" srcOrd="0" destOrd="0" presId="urn:microsoft.com/office/officeart/2005/8/layout/vList2"/>
    <dgm:cxn modelId="{6D7486F8-3D03-463D-83A5-F001E77B74BA}" type="presParOf" srcId="{9AAD2EC4-B994-47AC-B556-74855C7F0B8D}" destId="{B279D761-4A35-435D-ACB3-FD11E8167952}" srcOrd="1" destOrd="0" presId="urn:microsoft.com/office/officeart/2005/8/layout/vList2"/>
    <dgm:cxn modelId="{A7BEC6A7-868D-429A-A060-03C0C8D56448}" type="presParOf" srcId="{9AAD2EC4-B994-47AC-B556-74855C7F0B8D}" destId="{BAF68EF9-B04A-4A26-A4C1-CC9538B5F0B2}" srcOrd="2" destOrd="0" presId="urn:microsoft.com/office/officeart/2005/8/layout/vList2"/>
    <dgm:cxn modelId="{D5E97424-23C8-4648-9BC8-6400A13FA990}" type="presParOf" srcId="{9AAD2EC4-B994-47AC-B556-74855C7F0B8D}" destId="{5722FAF8-A8A6-4898-BEA7-3DBE56E45BED}" srcOrd="3" destOrd="0" presId="urn:microsoft.com/office/officeart/2005/8/layout/vList2"/>
    <dgm:cxn modelId="{B318BE95-2AAF-451A-9FD2-88BD862F7A9F}" type="presParOf" srcId="{9AAD2EC4-B994-47AC-B556-74855C7F0B8D}" destId="{4EB8B208-753C-4BCA-AD7D-2179B7E589AC}" srcOrd="4" destOrd="0" presId="urn:microsoft.com/office/officeart/2005/8/layout/vList2"/>
    <dgm:cxn modelId="{2EB52FDA-FFEE-4F4E-89A3-2AACC17E4792}" type="presParOf" srcId="{9AAD2EC4-B994-47AC-B556-74855C7F0B8D}" destId="{7BB352D5-0F3E-47F9-B479-D885A3E1854D}" srcOrd="5" destOrd="0" presId="urn:microsoft.com/office/officeart/2005/8/layout/vList2"/>
    <dgm:cxn modelId="{675240A7-0CF8-4FD4-B8BB-22F9719F2BA5}" type="presParOf" srcId="{9AAD2EC4-B994-47AC-B556-74855C7F0B8D}" destId="{B2EB6EB0-4009-4188-9DD7-5156CFD4A6E2}" srcOrd="6" destOrd="0" presId="urn:microsoft.com/office/officeart/2005/8/layout/vList2"/>
    <dgm:cxn modelId="{23020CBD-D252-49CF-98B5-DFC02971938C}" type="presParOf" srcId="{9AAD2EC4-B994-47AC-B556-74855C7F0B8D}" destId="{233E73E6-82BF-45DB-B571-6F004D66E587}" srcOrd="7" destOrd="0" presId="urn:microsoft.com/office/officeart/2005/8/layout/vList2"/>
    <dgm:cxn modelId="{B1A04D3C-D8E4-48D7-A300-77EB2D3DF24E}" type="presParOf" srcId="{9AAD2EC4-B994-47AC-B556-74855C7F0B8D}" destId="{87ADA409-84E7-4474-A7AA-FD152D3BE3B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9C53EE-C067-43C8-8BCE-BC47647A0A9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345B6E-AF8D-4C21-A9E5-47D7C69475C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Spaliny samochodowe są jednym z głównych źródeł zanieczyszczeń powietrza w miastach.</a:t>
          </a:r>
          <a:endParaRPr lang="en-US"/>
        </a:p>
      </dgm:t>
    </dgm:pt>
    <dgm:pt modelId="{41FB2772-0614-4AE6-AA51-0E872F00DBB0}" type="parTrans" cxnId="{3E3E8CBF-8860-4E41-B1F2-84086F00F4E7}">
      <dgm:prSet/>
      <dgm:spPr/>
      <dgm:t>
        <a:bodyPr/>
        <a:lstStyle/>
        <a:p>
          <a:endParaRPr lang="en-US"/>
        </a:p>
      </dgm:t>
    </dgm:pt>
    <dgm:pt modelId="{112F63A4-215F-4E28-B4D1-2ABA6CC0839A}" type="sibTrans" cxnId="{3E3E8CBF-8860-4E41-B1F2-84086F00F4E7}">
      <dgm:prSet/>
      <dgm:spPr/>
      <dgm:t>
        <a:bodyPr/>
        <a:lstStyle/>
        <a:p>
          <a:endParaRPr lang="en-US"/>
        </a:p>
      </dgm:t>
    </dgm:pt>
    <dgm:pt modelId="{B666ECA1-B4DB-4FFC-992F-77FEE430379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Samochód możemy zastąpić rowerem, lub pojazdami komunikacji miejskiej. </a:t>
          </a:r>
          <a:endParaRPr lang="en-US"/>
        </a:p>
      </dgm:t>
    </dgm:pt>
    <dgm:pt modelId="{821A0042-7CB9-4B29-9EB6-56F10294E31D}" type="parTrans" cxnId="{E970825E-0B3E-4D28-B452-11481C140044}">
      <dgm:prSet/>
      <dgm:spPr/>
      <dgm:t>
        <a:bodyPr/>
        <a:lstStyle/>
        <a:p>
          <a:endParaRPr lang="en-US"/>
        </a:p>
      </dgm:t>
    </dgm:pt>
    <dgm:pt modelId="{7BB06300-0943-461E-88EE-8DA48B89F775}" type="sibTrans" cxnId="{E970825E-0B3E-4D28-B452-11481C140044}">
      <dgm:prSet/>
      <dgm:spPr/>
      <dgm:t>
        <a:bodyPr/>
        <a:lstStyle/>
        <a:p>
          <a:endParaRPr lang="en-US"/>
        </a:p>
      </dgm:t>
    </dgm:pt>
    <dgm:pt modelId="{0EE96880-82AA-4271-A184-B11956239548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Nie dość że zadbamy o powietrze, możemy zaoszczędzić pieniądze. </a:t>
          </a:r>
          <a:endParaRPr lang="en-US"/>
        </a:p>
      </dgm:t>
    </dgm:pt>
    <dgm:pt modelId="{3393DB89-AC29-4199-8DC1-203680217F69}" type="parTrans" cxnId="{7B512AE2-A5DB-4D5F-9394-D43EC9B16525}">
      <dgm:prSet/>
      <dgm:spPr/>
      <dgm:t>
        <a:bodyPr/>
        <a:lstStyle/>
        <a:p>
          <a:endParaRPr lang="en-US"/>
        </a:p>
      </dgm:t>
    </dgm:pt>
    <dgm:pt modelId="{C9061A34-1DEC-4CCE-9B0D-008194B0150B}" type="sibTrans" cxnId="{7B512AE2-A5DB-4D5F-9394-D43EC9B16525}">
      <dgm:prSet/>
      <dgm:spPr/>
      <dgm:t>
        <a:bodyPr/>
        <a:lstStyle/>
        <a:p>
          <a:endParaRPr lang="en-US"/>
        </a:p>
      </dgm:t>
    </dgm:pt>
    <dgm:pt modelId="{84CC477F-AB79-453D-9271-366325C4047C}" type="pres">
      <dgm:prSet presAssocID="{B89C53EE-C067-43C8-8BCE-BC47647A0A9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6362F61-4A8B-4E9D-AD0E-7AF99530597D}" type="pres">
      <dgm:prSet presAssocID="{57345B6E-AF8D-4C21-A9E5-47D7C69475C2}" presName="compNode" presStyleCnt="0"/>
      <dgm:spPr/>
    </dgm:pt>
    <dgm:pt modelId="{FFDA3277-0787-486F-A882-D729D9526969}" type="pres">
      <dgm:prSet presAssocID="{57345B6E-AF8D-4C21-A9E5-47D7C69475C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mochód"/>
        </a:ext>
      </dgm:extLst>
    </dgm:pt>
    <dgm:pt modelId="{DF96ECFE-75C8-49E9-BB14-137F462C807C}" type="pres">
      <dgm:prSet presAssocID="{57345B6E-AF8D-4C21-A9E5-47D7C69475C2}" presName="spaceRect" presStyleCnt="0"/>
      <dgm:spPr/>
    </dgm:pt>
    <dgm:pt modelId="{1FC14179-A4D4-4B11-93C7-32A5F3F3D05F}" type="pres">
      <dgm:prSet presAssocID="{57345B6E-AF8D-4C21-A9E5-47D7C69475C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655322F4-4C29-4E94-8CE8-845C692841F2}" type="pres">
      <dgm:prSet presAssocID="{112F63A4-215F-4E28-B4D1-2ABA6CC0839A}" presName="sibTrans" presStyleCnt="0"/>
      <dgm:spPr/>
    </dgm:pt>
    <dgm:pt modelId="{09A7FE50-5947-449A-933F-CE3E96425025}" type="pres">
      <dgm:prSet presAssocID="{B666ECA1-B4DB-4FFC-992F-77FEE430379D}" presName="compNode" presStyleCnt="0"/>
      <dgm:spPr/>
    </dgm:pt>
    <dgm:pt modelId="{2FDF8511-281B-4771-82D9-51FF79CF82B6}" type="pres">
      <dgm:prSet presAssocID="{B666ECA1-B4DB-4FFC-992F-77FEE430379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tocykl"/>
        </a:ext>
      </dgm:extLst>
    </dgm:pt>
    <dgm:pt modelId="{BBF98C3B-57CB-4E9C-8421-866160136ADA}" type="pres">
      <dgm:prSet presAssocID="{B666ECA1-B4DB-4FFC-992F-77FEE430379D}" presName="spaceRect" presStyleCnt="0"/>
      <dgm:spPr/>
    </dgm:pt>
    <dgm:pt modelId="{267DD8A1-AEB0-4399-9271-BB542A99B857}" type="pres">
      <dgm:prSet presAssocID="{B666ECA1-B4DB-4FFC-992F-77FEE430379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B22D2EB6-6263-447E-AC1F-D79C4DE3E6DA}" type="pres">
      <dgm:prSet presAssocID="{7BB06300-0943-461E-88EE-8DA48B89F775}" presName="sibTrans" presStyleCnt="0"/>
      <dgm:spPr/>
    </dgm:pt>
    <dgm:pt modelId="{02467E2C-E6F4-441E-A953-1F1A2674E2CA}" type="pres">
      <dgm:prSet presAssocID="{0EE96880-82AA-4271-A184-B11956239548}" presName="compNode" presStyleCnt="0"/>
      <dgm:spPr/>
    </dgm:pt>
    <dgm:pt modelId="{167C962F-366D-4971-9516-FC7ECD6FB3D7}" type="pres">
      <dgm:prSet presAssocID="{0EE96880-82AA-4271-A184-B119562395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ar"/>
        </a:ext>
      </dgm:extLst>
    </dgm:pt>
    <dgm:pt modelId="{152CADD4-30CA-456B-85F7-299395FB7EAC}" type="pres">
      <dgm:prSet presAssocID="{0EE96880-82AA-4271-A184-B11956239548}" presName="spaceRect" presStyleCnt="0"/>
      <dgm:spPr/>
    </dgm:pt>
    <dgm:pt modelId="{C2D00BE9-9022-43D1-A3DC-53346251B5E1}" type="pres">
      <dgm:prSet presAssocID="{0EE96880-82AA-4271-A184-B11956239548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8232C09-5646-435E-A906-CC3FAB7D3CC9}" type="presOf" srcId="{57345B6E-AF8D-4C21-A9E5-47D7C69475C2}" destId="{1FC14179-A4D4-4B11-93C7-32A5F3F3D05F}" srcOrd="0" destOrd="0" presId="urn:microsoft.com/office/officeart/2018/2/layout/IconLabelList"/>
    <dgm:cxn modelId="{E820F8A5-65E4-41B9-85D3-935C66C62C1F}" type="presOf" srcId="{B666ECA1-B4DB-4FFC-992F-77FEE430379D}" destId="{267DD8A1-AEB0-4399-9271-BB542A99B857}" srcOrd="0" destOrd="0" presId="urn:microsoft.com/office/officeart/2018/2/layout/IconLabelList"/>
    <dgm:cxn modelId="{3E3E8CBF-8860-4E41-B1F2-84086F00F4E7}" srcId="{B89C53EE-C067-43C8-8BCE-BC47647A0A95}" destId="{57345B6E-AF8D-4C21-A9E5-47D7C69475C2}" srcOrd="0" destOrd="0" parTransId="{41FB2772-0614-4AE6-AA51-0E872F00DBB0}" sibTransId="{112F63A4-215F-4E28-B4D1-2ABA6CC0839A}"/>
    <dgm:cxn modelId="{E970825E-0B3E-4D28-B452-11481C140044}" srcId="{B89C53EE-C067-43C8-8BCE-BC47647A0A95}" destId="{B666ECA1-B4DB-4FFC-992F-77FEE430379D}" srcOrd="1" destOrd="0" parTransId="{821A0042-7CB9-4B29-9EB6-56F10294E31D}" sibTransId="{7BB06300-0943-461E-88EE-8DA48B89F775}"/>
    <dgm:cxn modelId="{44D67836-608D-4BF8-BEAE-0A7C6B8B7BAC}" type="presOf" srcId="{B89C53EE-C067-43C8-8BCE-BC47647A0A95}" destId="{84CC477F-AB79-453D-9271-366325C4047C}" srcOrd="0" destOrd="0" presId="urn:microsoft.com/office/officeart/2018/2/layout/IconLabelList"/>
    <dgm:cxn modelId="{7B512AE2-A5DB-4D5F-9394-D43EC9B16525}" srcId="{B89C53EE-C067-43C8-8BCE-BC47647A0A95}" destId="{0EE96880-82AA-4271-A184-B11956239548}" srcOrd="2" destOrd="0" parTransId="{3393DB89-AC29-4199-8DC1-203680217F69}" sibTransId="{C9061A34-1DEC-4CCE-9B0D-008194B0150B}"/>
    <dgm:cxn modelId="{6635AAFF-1036-4F43-BD35-C4503563A971}" type="presOf" srcId="{0EE96880-82AA-4271-A184-B11956239548}" destId="{C2D00BE9-9022-43D1-A3DC-53346251B5E1}" srcOrd="0" destOrd="0" presId="urn:microsoft.com/office/officeart/2018/2/layout/IconLabelList"/>
    <dgm:cxn modelId="{049275EA-58AB-4A81-84BB-62618AB8B811}" type="presParOf" srcId="{84CC477F-AB79-453D-9271-366325C4047C}" destId="{A6362F61-4A8B-4E9D-AD0E-7AF99530597D}" srcOrd="0" destOrd="0" presId="urn:microsoft.com/office/officeart/2018/2/layout/IconLabelList"/>
    <dgm:cxn modelId="{CD4D44A9-887B-4463-9DF8-1063B4850E90}" type="presParOf" srcId="{A6362F61-4A8B-4E9D-AD0E-7AF99530597D}" destId="{FFDA3277-0787-486F-A882-D729D9526969}" srcOrd="0" destOrd="0" presId="urn:microsoft.com/office/officeart/2018/2/layout/IconLabelList"/>
    <dgm:cxn modelId="{3D61C11B-5080-4147-B7F3-10605C8707F6}" type="presParOf" srcId="{A6362F61-4A8B-4E9D-AD0E-7AF99530597D}" destId="{DF96ECFE-75C8-49E9-BB14-137F462C807C}" srcOrd="1" destOrd="0" presId="urn:microsoft.com/office/officeart/2018/2/layout/IconLabelList"/>
    <dgm:cxn modelId="{36ABB0E5-66FE-4454-9BD7-50529CA3F53F}" type="presParOf" srcId="{A6362F61-4A8B-4E9D-AD0E-7AF99530597D}" destId="{1FC14179-A4D4-4B11-93C7-32A5F3F3D05F}" srcOrd="2" destOrd="0" presId="urn:microsoft.com/office/officeart/2018/2/layout/IconLabelList"/>
    <dgm:cxn modelId="{D4233400-1360-4D8B-A540-1C0BDFF0319F}" type="presParOf" srcId="{84CC477F-AB79-453D-9271-366325C4047C}" destId="{655322F4-4C29-4E94-8CE8-845C692841F2}" srcOrd="1" destOrd="0" presId="urn:microsoft.com/office/officeart/2018/2/layout/IconLabelList"/>
    <dgm:cxn modelId="{2D6F5CD6-4609-4398-9C4D-D8C002B73DCF}" type="presParOf" srcId="{84CC477F-AB79-453D-9271-366325C4047C}" destId="{09A7FE50-5947-449A-933F-CE3E96425025}" srcOrd="2" destOrd="0" presId="urn:microsoft.com/office/officeart/2018/2/layout/IconLabelList"/>
    <dgm:cxn modelId="{F80DC55E-705B-4268-B48A-94614788BAC2}" type="presParOf" srcId="{09A7FE50-5947-449A-933F-CE3E96425025}" destId="{2FDF8511-281B-4771-82D9-51FF79CF82B6}" srcOrd="0" destOrd="0" presId="urn:microsoft.com/office/officeart/2018/2/layout/IconLabelList"/>
    <dgm:cxn modelId="{0FCCD3DF-36C3-4590-894F-5E08AA85D954}" type="presParOf" srcId="{09A7FE50-5947-449A-933F-CE3E96425025}" destId="{BBF98C3B-57CB-4E9C-8421-866160136ADA}" srcOrd="1" destOrd="0" presId="urn:microsoft.com/office/officeart/2018/2/layout/IconLabelList"/>
    <dgm:cxn modelId="{EDC4DDDD-4193-43F0-B435-5FE679E33CC9}" type="presParOf" srcId="{09A7FE50-5947-449A-933F-CE3E96425025}" destId="{267DD8A1-AEB0-4399-9271-BB542A99B857}" srcOrd="2" destOrd="0" presId="urn:microsoft.com/office/officeart/2018/2/layout/IconLabelList"/>
    <dgm:cxn modelId="{CF2F5412-8877-4D39-A734-4289AD0E248D}" type="presParOf" srcId="{84CC477F-AB79-453D-9271-366325C4047C}" destId="{B22D2EB6-6263-447E-AC1F-D79C4DE3E6DA}" srcOrd="3" destOrd="0" presId="urn:microsoft.com/office/officeart/2018/2/layout/IconLabelList"/>
    <dgm:cxn modelId="{C591B454-54B9-41BD-AD79-8137F27D03AE}" type="presParOf" srcId="{84CC477F-AB79-453D-9271-366325C4047C}" destId="{02467E2C-E6F4-441E-A953-1F1A2674E2CA}" srcOrd="4" destOrd="0" presId="urn:microsoft.com/office/officeart/2018/2/layout/IconLabelList"/>
    <dgm:cxn modelId="{5C63C6AC-BFE7-4FD5-8604-7D104DF98F79}" type="presParOf" srcId="{02467E2C-E6F4-441E-A953-1F1A2674E2CA}" destId="{167C962F-366D-4971-9516-FC7ECD6FB3D7}" srcOrd="0" destOrd="0" presId="urn:microsoft.com/office/officeart/2018/2/layout/IconLabelList"/>
    <dgm:cxn modelId="{CB413977-A5F1-4E38-A5A3-215E090FE0B7}" type="presParOf" srcId="{02467E2C-E6F4-441E-A953-1F1A2674E2CA}" destId="{152CADD4-30CA-456B-85F7-299395FB7EAC}" srcOrd="1" destOrd="0" presId="urn:microsoft.com/office/officeart/2018/2/layout/IconLabelList"/>
    <dgm:cxn modelId="{3CD34BD4-9F8B-404B-822D-C1514350C8EF}" type="presParOf" srcId="{02467E2C-E6F4-441E-A953-1F1A2674E2CA}" destId="{C2D00BE9-9022-43D1-A3DC-53346251B5E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5A57DF-6F00-4E8F-A5C9-E576AE6C35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2E5BEDB-D1B3-4BE2-ACF8-743F5076F590}">
      <dgm:prSet/>
      <dgm:spPr/>
      <dgm:t>
        <a:bodyPr/>
        <a:lstStyle/>
        <a:p>
          <a:r>
            <a:rPr lang="pl-PL"/>
            <a:t>Produkcja mięsa generuje więcej CO2 niż cały sektor transportu a do wyprodukowania 1 kg wołowiny potrzeba aż 15,415 litrów wody.</a:t>
          </a:r>
          <a:endParaRPr lang="en-US"/>
        </a:p>
      </dgm:t>
    </dgm:pt>
    <dgm:pt modelId="{96A025C7-6E22-47F3-86EB-6A635967F00A}" type="parTrans" cxnId="{C2961E9A-487A-4BD1-932D-8D3979B66821}">
      <dgm:prSet/>
      <dgm:spPr/>
      <dgm:t>
        <a:bodyPr/>
        <a:lstStyle/>
        <a:p>
          <a:endParaRPr lang="en-US"/>
        </a:p>
      </dgm:t>
    </dgm:pt>
    <dgm:pt modelId="{6B07B0A6-55A7-419F-BFA2-24977DE7E889}" type="sibTrans" cxnId="{C2961E9A-487A-4BD1-932D-8D3979B66821}">
      <dgm:prSet/>
      <dgm:spPr/>
      <dgm:t>
        <a:bodyPr/>
        <a:lstStyle/>
        <a:p>
          <a:endParaRPr lang="en-US"/>
        </a:p>
      </dgm:t>
    </dgm:pt>
    <dgm:pt modelId="{AA626A21-2E1A-4E20-BCE2-CF2C1C5788E5}">
      <dgm:prSet/>
      <dgm:spPr/>
      <dgm:t>
        <a:bodyPr/>
        <a:lstStyle/>
        <a:p>
          <a:r>
            <a:rPr lang="pl-PL"/>
            <a:t>Ograniczenie mięsa w naszej diecie może pomóc i nam.</a:t>
          </a:r>
          <a:endParaRPr lang="en-US"/>
        </a:p>
      </dgm:t>
    </dgm:pt>
    <dgm:pt modelId="{A29B028F-5629-4027-A588-9E68DA6C6FFD}" type="parTrans" cxnId="{9485157F-BB08-4308-A9E2-8026AC976C97}">
      <dgm:prSet/>
      <dgm:spPr/>
      <dgm:t>
        <a:bodyPr/>
        <a:lstStyle/>
        <a:p>
          <a:endParaRPr lang="en-US"/>
        </a:p>
      </dgm:t>
    </dgm:pt>
    <dgm:pt modelId="{A485C022-F08A-4595-B35B-C162FEC52145}" type="sibTrans" cxnId="{9485157F-BB08-4308-A9E2-8026AC976C97}">
      <dgm:prSet/>
      <dgm:spPr/>
      <dgm:t>
        <a:bodyPr/>
        <a:lstStyle/>
        <a:p>
          <a:endParaRPr lang="en-US"/>
        </a:p>
      </dgm:t>
    </dgm:pt>
    <dgm:pt modelId="{0D12D62B-A9B1-4DF1-9EB5-EF868592C97E}">
      <dgm:prSet/>
      <dgm:spPr/>
      <dgm:t>
        <a:bodyPr/>
        <a:lstStyle/>
        <a:p>
          <a:r>
            <a:rPr lang="pl-PL"/>
            <a:t>Wzbogacamy swoją dietę wegańskimi potrawami, urozmaicamy nasze posiłki. </a:t>
          </a:r>
          <a:endParaRPr lang="en-US"/>
        </a:p>
      </dgm:t>
    </dgm:pt>
    <dgm:pt modelId="{7456EEB8-AAAC-48B7-9072-15F6E809ABBF}" type="parTrans" cxnId="{EAD1D3A3-5FDF-4934-9AA2-3C666522B44D}">
      <dgm:prSet/>
      <dgm:spPr/>
      <dgm:t>
        <a:bodyPr/>
        <a:lstStyle/>
        <a:p>
          <a:endParaRPr lang="en-US"/>
        </a:p>
      </dgm:t>
    </dgm:pt>
    <dgm:pt modelId="{F255869E-ED39-4A7E-88BB-BC8C3BFDCD5C}" type="sibTrans" cxnId="{EAD1D3A3-5FDF-4934-9AA2-3C666522B44D}">
      <dgm:prSet/>
      <dgm:spPr/>
      <dgm:t>
        <a:bodyPr/>
        <a:lstStyle/>
        <a:p>
          <a:endParaRPr lang="en-US"/>
        </a:p>
      </dgm:t>
    </dgm:pt>
    <dgm:pt modelId="{8B03AD3D-7D59-471B-84DC-69F1EFCCDA12}">
      <dgm:prSet/>
      <dgm:spPr/>
      <dgm:t>
        <a:bodyPr/>
        <a:lstStyle/>
        <a:p>
          <a:r>
            <a:rPr lang="pl-PL"/>
            <a:t>Oszczędzamy wodę, produkcje CO2 a co najważniejsze życie zwierząt. </a:t>
          </a:r>
          <a:endParaRPr lang="en-US"/>
        </a:p>
      </dgm:t>
    </dgm:pt>
    <dgm:pt modelId="{77F3E8D5-8512-4479-BD12-FC8C7C2956C5}" type="parTrans" cxnId="{02BA036F-989C-49EC-BD52-0728E8F6A459}">
      <dgm:prSet/>
      <dgm:spPr/>
      <dgm:t>
        <a:bodyPr/>
        <a:lstStyle/>
        <a:p>
          <a:endParaRPr lang="en-US"/>
        </a:p>
      </dgm:t>
    </dgm:pt>
    <dgm:pt modelId="{233D042E-17AB-4966-A5FE-41C60AB10F55}" type="sibTrans" cxnId="{02BA036F-989C-49EC-BD52-0728E8F6A459}">
      <dgm:prSet/>
      <dgm:spPr/>
      <dgm:t>
        <a:bodyPr/>
        <a:lstStyle/>
        <a:p>
          <a:endParaRPr lang="en-US"/>
        </a:p>
      </dgm:t>
    </dgm:pt>
    <dgm:pt modelId="{8E4C7008-118C-465F-8020-35CAD54308A3}" type="pres">
      <dgm:prSet presAssocID="{325A57DF-6F00-4E8F-A5C9-E576AE6C35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522B85-6983-40AA-84B1-CBB97E41D031}" type="pres">
      <dgm:prSet presAssocID="{82E5BEDB-D1B3-4BE2-ACF8-743F5076F59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B9C764-62B2-4631-A643-003F99AC05FB}" type="pres">
      <dgm:prSet presAssocID="{6B07B0A6-55A7-419F-BFA2-24977DE7E889}" presName="spacer" presStyleCnt="0"/>
      <dgm:spPr/>
    </dgm:pt>
    <dgm:pt modelId="{AEDE90A6-A8FD-4E1D-8F77-4002ED6694B3}" type="pres">
      <dgm:prSet presAssocID="{AA626A21-2E1A-4E20-BCE2-CF2C1C5788E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5FDDF2-CDCD-47E8-8DA4-01377ED52B24}" type="pres">
      <dgm:prSet presAssocID="{A485C022-F08A-4595-B35B-C162FEC52145}" presName="spacer" presStyleCnt="0"/>
      <dgm:spPr/>
    </dgm:pt>
    <dgm:pt modelId="{7D340E81-16EA-4432-A51C-53444DD9332D}" type="pres">
      <dgm:prSet presAssocID="{0D12D62B-A9B1-4DF1-9EB5-EF868592C97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E0D5B03-7A46-4C73-9797-81AAF4F4A587}" type="pres">
      <dgm:prSet presAssocID="{F255869E-ED39-4A7E-88BB-BC8C3BFDCD5C}" presName="spacer" presStyleCnt="0"/>
      <dgm:spPr/>
    </dgm:pt>
    <dgm:pt modelId="{75CC8830-2A3B-4F00-B2DF-2FCA81C5FF15}" type="pres">
      <dgm:prSet presAssocID="{8B03AD3D-7D59-471B-84DC-69F1EFCCDA1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2BA036F-989C-49EC-BD52-0728E8F6A459}" srcId="{325A57DF-6F00-4E8F-A5C9-E576AE6C353B}" destId="{8B03AD3D-7D59-471B-84DC-69F1EFCCDA12}" srcOrd="3" destOrd="0" parTransId="{77F3E8D5-8512-4479-BD12-FC8C7C2956C5}" sibTransId="{233D042E-17AB-4966-A5FE-41C60AB10F55}"/>
    <dgm:cxn modelId="{1B5CEF45-7957-423B-B2B4-C7FF033ABD66}" type="presOf" srcId="{AA626A21-2E1A-4E20-BCE2-CF2C1C5788E5}" destId="{AEDE90A6-A8FD-4E1D-8F77-4002ED6694B3}" srcOrd="0" destOrd="0" presId="urn:microsoft.com/office/officeart/2005/8/layout/vList2"/>
    <dgm:cxn modelId="{460F4E80-53A6-43F0-B255-EF39D4EE48F0}" type="presOf" srcId="{8B03AD3D-7D59-471B-84DC-69F1EFCCDA12}" destId="{75CC8830-2A3B-4F00-B2DF-2FCA81C5FF15}" srcOrd="0" destOrd="0" presId="urn:microsoft.com/office/officeart/2005/8/layout/vList2"/>
    <dgm:cxn modelId="{204CC633-56A6-479A-A04B-4B9A8FDCE940}" type="presOf" srcId="{82E5BEDB-D1B3-4BE2-ACF8-743F5076F590}" destId="{BB522B85-6983-40AA-84B1-CBB97E41D031}" srcOrd="0" destOrd="0" presId="urn:microsoft.com/office/officeart/2005/8/layout/vList2"/>
    <dgm:cxn modelId="{C2961E9A-487A-4BD1-932D-8D3979B66821}" srcId="{325A57DF-6F00-4E8F-A5C9-E576AE6C353B}" destId="{82E5BEDB-D1B3-4BE2-ACF8-743F5076F590}" srcOrd="0" destOrd="0" parTransId="{96A025C7-6E22-47F3-86EB-6A635967F00A}" sibTransId="{6B07B0A6-55A7-419F-BFA2-24977DE7E889}"/>
    <dgm:cxn modelId="{DCA38008-95A4-4A8E-A954-6717E4DC5577}" type="presOf" srcId="{325A57DF-6F00-4E8F-A5C9-E576AE6C353B}" destId="{8E4C7008-118C-465F-8020-35CAD54308A3}" srcOrd="0" destOrd="0" presId="urn:microsoft.com/office/officeart/2005/8/layout/vList2"/>
    <dgm:cxn modelId="{9485157F-BB08-4308-A9E2-8026AC976C97}" srcId="{325A57DF-6F00-4E8F-A5C9-E576AE6C353B}" destId="{AA626A21-2E1A-4E20-BCE2-CF2C1C5788E5}" srcOrd="1" destOrd="0" parTransId="{A29B028F-5629-4027-A588-9E68DA6C6FFD}" sibTransId="{A485C022-F08A-4595-B35B-C162FEC52145}"/>
    <dgm:cxn modelId="{1E2CCBCF-0770-4679-91C3-7B6A298CC745}" type="presOf" srcId="{0D12D62B-A9B1-4DF1-9EB5-EF868592C97E}" destId="{7D340E81-16EA-4432-A51C-53444DD9332D}" srcOrd="0" destOrd="0" presId="urn:microsoft.com/office/officeart/2005/8/layout/vList2"/>
    <dgm:cxn modelId="{EAD1D3A3-5FDF-4934-9AA2-3C666522B44D}" srcId="{325A57DF-6F00-4E8F-A5C9-E576AE6C353B}" destId="{0D12D62B-A9B1-4DF1-9EB5-EF868592C97E}" srcOrd="2" destOrd="0" parTransId="{7456EEB8-AAAC-48B7-9072-15F6E809ABBF}" sibTransId="{F255869E-ED39-4A7E-88BB-BC8C3BFDCD5C}"/>
    <dgm:cxn modelId="{A0BC23EF-523D-44DC-A53B-DD224BD2AAB2}" type="presParOf" srcId="{8E4C7008-118C-465F-8020-35CAD54308A3}" destId="{BB522B85-6983-40AA-84B1-CBB97E41D031}" srcOrd="0" destOrd="0" presId="urn:microsoft.com/office/officeart/2005/8/layout/vList2"/>
    <dgm:cxn modelId="{B89061F2-D304-40C6-8E1A-D845BB62073F}" type="presParOf" srcId="{8E4C7008-118C-465F-8020-35CAD54308A3}" destId="{B4B9C764-62B2-4631-A643-003F99AC05FB}" srcOrd="1" destOrd="0" presId="urn:microsoft.com/office/officeart/2005/8/layout/vList2"/>
    <dgm:cxn modelId="{66A11D54-5802-4370-8AB1-59691FE904E9}" type="presParOf" srcId="{8E4C7008-118C-465F-8020-35CAD54308A3}" destId="{AEDE90A6-A8FD-4E1D-8F77-4002ED6694B3}" srcOrd="2" destOrd="0" presId="urn:microsoft.com/office/officeart/2005/8/layout/vList2"/>
    <dgm:cxn modelId="{3BCFE8A6-6856-4CE9-A6E1-DC2657B2352A}" type="presParOf" srcId="{8E4C7008-118C-465F-8020-35CAD54308A3}" destId="{C75FDDF2-CDCD-47E8-8DA4-01377ED52B24}" srcOrd="3" destOrd="0" presId="urn:microsoft.com/office/officeart/2005/8/layout/vList2"/>
    <dgm:cxn modelId="{79BE4B23-09EE-4E1A-BAF3-03CCCE84C049}" type="presParOf" srcId="{8E4C7008-118C-465F-8020-35CAD54308A3}" destId="{7D340E81-16EA-4432-A51C-53444DD9332D}" srcOrd="4" destOrd="0" presId="urn:microsoft.com/office/officeart/2005/8/layout/vList2"/>
    <dgm:cxn modelId="{AA378C29-E38A-472B-85C0-15B184D0AE83}" type="presParOf" srcId="{8E4C7008-118C-465F-8020-35CAD54308A3}" destId="{2E0D5B03-7A46-4C73-9797-81AAF4F4A587}" srcOrd="5" destOrd="0" presId="urn:microsoft.com/office/officeart/2005/8/layout/vList2"/>
    <dgm:cxn modelId="{EF345F94-EACB-489A-9114-D53CC9EE044E}" type="presParOf" srcId="{8E4C7008-118C-465F-8020-35CAD54308A3}" destId="{75CC8830-2A3B-4F00-B2DF-2FCA81C5FF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4A2D9F-1617-4100-B393-B2F3840CCFB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EDEB06-D121-44CB-8A9D-1D3FFB1A0AAE}">
      <dgm:prSet/>
      <dgm:spPr/>
      <dgm:t>
        <a:bodyPr/>
        <a:lstStyle/>
        <a:p>
          <a:r>
            <a:rPr lang="pl-PL" b="1"/>
            <a:t>Przemysł odzieżowy zajmuje drugie miejsce wśród branż najbardziej zanieczyszczających środowisko.</a:t>
          </a:r>
          <a:endParaRPr lang="en-US"/>
        </a:p>
      </dgm:t>
    </dgm:pt>
    <dgm:pt modelId="{2CE79C85-0449-4C64-98AB-D8386B89B112}" type="parTrans" cxnId="{26421C38-74E5-49EF-A762-25D4D70341B3}">
      <dgm:prSet/>
      <dgm:spPr/>
      <dgm:t>
        <a:bodyPr/>
        <a:lstStyle/>
        <a:p>
          <a:endParaRPr lang="en-US"/>
        </a:p>
      </dgm:t>
    </dgm:pt>
    <dgm:pt modelId="{74DF028F-93FE-4C18-92F6-6824241209BD}" type="sibTrans" cxnId="{26421C38-74E5-49EF-A762-25D4D70341B3}">
      <dgm:prSet/>
      <dgm:spPr/>
      <dgm:t>
        <a:bodyPr/>
        <a:lstStyle/>
        <a:p>
          <a:endParaRPr lang="en-US"/>
        </a:p>
      </dgm:t>
    </dgm:pt>
    <dgm:pt modelId="{5559533E-EBD5-4594-BE7C-CD4EED0ECFFC}">
      <dgm:prSet/>
      <dgm:spPr/>
      <dgm:t>
        <a:bodyPr/>
        <a:lstStyle/>
        <a:p>
          <a:r>
            <a:rPr lang="pl-PL" b="1"/>
            <a:t>Kupowanie ubrań w second-handach pozwoli zaoszczędzić nam pieniedzy, oraz znaleźć swój unikalny styl. </a:t>
          </a:r>
          <a:endParaRPr lang="en-US"/>
        </a:p>
      </dgm:t>
    </dgm:pt>
    <dgm:pt modelId="{43FCE60A-8DC5-49AD-A215-E859536752E5}" type="parTrans" cxnId="{14237A61-015F-4AEE-ABC9-22682C89CFA5}">
      <dgm:prSet/>
      <dgm:spPr/>
      <dgm:t>
        <a:bodyPr/>
        <a:lstStyle/>
        <a:p>
          <a:endParaRPr lang="en-US"/>
        </a:p>
      </dgm:t>
    </dgm:pt>
    <dgm:pt modelId="{612AD4FB-4DC5-4352-BA10-3FFB5A3AFE4D}" type="sibTrans" cxnId="{14237A61-015F-4AEE-ABC9-22682C89CFA5}">
      <dgm:prSet/>
      <dgm:spPr/>
      <dgm:t>
        <a:bodyPr/>
        <a:lstStyle/>
        <a:p>
          <a:endParaRPr lang="en-US"/>
        </a:p>
      </dgm:t>
    </dgm:pt>
    <dgm:pt modelId="{9B4056E9-9256-420F-AC0E-736A193CE145}">
      <dgm:prSet/>
      <dgm:spPr/>
      <dgm:t>
        <a:bodyPr/>
        <a:lstStyle/>
        <a:p>
          <a:r>
            <a:rPr lang="pl-PL" b="1"/>
            <a:t>Meble lub rzeczy domowe bardzo często są wystawiane na serwisy aukcyjne, kupując je nie ścinamy dodatkowo drzew. </a:t>
          </a:r>
          <a:endParaRPr lang="en-US"/>
        </a:p>
      </dgm:t>
    </dgm:pt>
    <dgm:pt modelId="{2828EA3C-BE73-4539-989B-18224F142C34}" type="parTrans" cxnId="{C043B8D4-B201-4FA9-AF8C-3E26252DBF19}">
      <dgm:prSet/>
      <dgm:spPr/>
      <dgm:t>
        <a:bodyPr/>
        <a:lstStyle/>
        <a:p>
          <a:endParaRPr lang="en-US"/>
        </a:p>
      </dgm:t>
    </dgm:pt>
    <dgm:pt modelId="{70C69722-2189-41D8-9317-8112B529A2E1}" type="sibTrans" cxnId="{C043B8D4-B201-4FA9-AF8C-3E26252DBF19}">
      <dgm:prSet/>
      <dgm:spPr/>
      <dgm:t>
        <a:bodyPr/>
        <a:lstStyle/>
        <a:p>
          <a:endParaRPr lang="en-US"/>
        </a:p>
      </dgm:t>
    </dgm:pt>
    <dgm:pt modelId="{4C6223DF-9A53-4E39-BDCD-4701148F1579}" type="pres">
      <dgm:prSet presAssocID="{EC4A2D9F-1617-4100-B393-B2F3840CCF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47E05A-AD30-4452-B3E8-9764E4CBD02F}" type="pres">
      <dgm:prSet presAssocID="{6DEDEB06-D121-44CB-8A9D-1D3FFB1A0A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CAD9C07-6B73-4F87-83DE-477F8DFD2379}" type="pres">
      <dgm:prSet presAssocID="{74DF028F-93FE-4C18-92F6-6824241209BD}" presName="spacer" presStyleCnt="0"/>
      <dgm:spPr/>
    </dgm:pt>
    <dgm:pt modelId="{126794C6-7870-4C56-8204-65C12FB01D6D}" type="pres">
      <dgm:prSet presAssocID="{5559533E-EBD5-4594-BE7C-CD4EED0ECFF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320AE2B-8752-4B9F-A00D-9420CB70AFBF}" type="pres">
      <dgm:prSet presAssocID="{612AD4FB-4DC5-4352-BA10-3FFB5A3AFE4D}" presName="spacer" presStyleCnt="0"/>
      <dgm:spPr/>
    </dgm:pt>
    <dgm:pt modelId="{6A4092B3-0290-402A-BAFD-70FC51FB8701}" type="pres">
      <dgm:prSet presAssocID="{9B4056E9-9256-420F-AC0E-736A193CE14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DAB192C-4D17-4446-B2D3-5A08E2ED1CEE}" type="presOf" srcId="{6DEDEB06-D121-44CB-8A9D-1D3FFB1A0AAE}" destId="{FB47E05A-AD30-4452-B3E8-9764E4CBD02F}" srcOrd="0" destOrd="0" presId="urn:microsoft.com/office/officeart/2005/8/layout/vList2"/>
    <dgm:cxn modelId="{CC38BE19-DB9B-429D-9830-FB2D8A94B1BE}" type="presOf" srcId="{9B4056E9-9256-420F-AC0E-736A193CE145}" destId="{6A4092B3-0290-402A-BAFD-70FC51FB8701}" srcOrd="0" destOrd="0" presId="urn:microsoft.com/office/officeart/2005/8/layout/vList2"/>
    <dgm:cxn modelId="{48207126-BD3B-4960-AC86-B24A254377C3}" type="presOf" srcId="{EC4A2D9F-1617-4100-B393-B2F3840CCFB8}" destId="{4C6223DF-9A53-4E39-BDCD-4701148F1579}" srcOrd="0" destOrd="0" presId="urn:microsoft.com/office/officeart/2005/8/layout/vList2"/>
    <dgm:cxn modelId="{26421C38-74E5-49EF-A762-25D4D70341B3}" srcId="{EC4A2D9F-1617-4100-B393-B2F3840CCFB8}" destId="{6DEDEB06-D121-44CB-8A9D-1D3FFB1A0AAE}" srcOrd="0" destOrd="0" parTransId="{2CE79C85-0449-4C64-98AB-D8386B89B112}" sibTransId="{74DF028F-93FE-4C18-92F6-6824241209BD}"/>
    <dgm:cxn modelId="{14237A61-015F-4AEE-ABC9-22682C89CFA5}" srcId="{EC4A2D9F-1617-4100-B393-B2F3840CCFB8}" destId="{5559533E-EBD5-4594-BE7C-CD4EED0ECFFC}" srcOrd="1" destOrd="0" parTransId="{43FCE60A-8DC5-49AD-A215-E859536752E5}" sibTransId="{612AD4FB-4DC5-4352-BA10-3FFB5A3AFE4D}"/>
    <dgm:cxn modelId="{676709CE-CDC7-4829-8353-D3043C507516}" type="presOf" srcId="{5559533E-EBD5-4594-BE7C-CD4EED0ECFFC}" destId="{126794C6-7870-4C56-8204-65C12FB01D6D}" srcOrd="0" destOrd="0" presId="urn:microsoft.com/office/officeart/2005/8/layout/vList2"/>
    <dgm:cxn modelId="{C043B8D4-B201-4FA9-AF8C-3E26252DBF19}" srcId="{EC4A2D9F-1617-4100-B393-B2F3840CCFB8}" destId="{9B4056E9-9256-420F-AC0E-736A193CE145}" srcOrd="2" destOrd="0" parTransId="{2828EA3C-BE73-4539-989B-18224F142C34}" sibTransId="{70C69722-2189-41D8-9317-8112B529A2E1}"/>
    <dgm:cxn modelId="{844F6EC9-9C52-4940-B525-32E2611B981B}" type="presParOf" srcId="{4C6223DF-9A53-4E39-BDCD-4701148F1579}" destId="{FB47E05A-AD30-4452-B3E8-9764E4CBD02F}" srcOrd="0" destOrd="0" presId="urn:microsoft.com/office/officeart/2005/8/layout/vList2"/>
    <dgm:cxn modelId="{A523733D-B9AA-4CEF-96CC-1040BF3C6FEA}" type="presParOf" srcId="{4C6223DF-9A53-4E39-BDCD-4701148F1579}" destId="{DCAD9C07-6B73-4F87-83DE-477F8DFD2379}" srcOrd="1" destOrd="0" presId="urn:microsoft.com/office/officeart/2005/8/layout/vList2"/>
    <dgm:cxn modelId="{D1EE931A-15F7-4B89-BDDE-E60C196DA63D}" type="presParOf" srcId="{4C6223DF-9A53-4E39-BDCD-4701148F1579}" destId="{126794C6-7870-4C56-8204-65C12FB01D6D}" srcOrd="2" destOrd="0" presId="urn:microsoft.com/office/officeart/2005/8/layout/vList2"/>
    <dgm:cxn modelId="{0FB83C61-ECF3-43D9-8154-EE18D6D73401}" type="presParOf" srcId="{4C6223DF-9A53-4E39-BDCD-4701148F1579}" destId="{1320AE2B-8752-4B9F-A00D-9420CB70AFBF}" srcOrd="3" destOrd="0" presId="urn:microsoft.com/office/officeart/2005/8/layout/vList2"/>
    <dgm:cxn modelId="{498FB527-9589-4038-B85C-DBBD8840A52A}" type="presParOf" srcId="{4C6223DF-9A53-4E39-BDCD-4701148F1579}" destId="{6A4092B3-0290-402A-BAFD-70FC51FB87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742A0A-627B-455A-9F51-2B49235C04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F0DD7D6-AF32-47BC-AF5F-850CA56F4802}">
      <dgm:prSet/>
      <dgm:spPr/>
      <dgm:t>
        <a:bodyPr/>
        <a:lstStyle/>
        <a:p>
          <a:r>
            <a:rPr lang="pl-PL"/>
            <a:t>Każdego roku marnujemy w Polsce ok. 235 kg żywności na osobę.</a:t>
          </a:r>
          <a:endParaRPr lang="en-US"/>
        </a:p>
      </dgm:t>
    </dgm:pt>
    <dgm:pt modelId="{A8AADD41-2678-4AB0-A719-96156AF8901F}" type="parTrans" cxnId="{2D527FC3-07D2-4E2B-9228-4AA8B83E1596}">
      <dgm:prSet/>
      <dgm:spPr/>
      <dgm:t>
        <a:bodyPr/>
        <a:lstStyle/>
        <a:p>
          <a:endParaRPr lang="en-US"/>
        </a:p>
      </dgm:t>
    </dgm:pt>
    <dgm:pt modelId="{9B22E654-BDF8-4373-97CA-996E18B6C0C0}" type="sibTrans" cxnId="{2D527FC3-07D2-4E2B-9228-4AA8B83E1596}">
      <dgm:prSet/>
      <dgm:spPr/>
      <dgm:t>
        <a:bodyPr/>
        <a:lstStyle/>
        <a:p>
          <a:endParaRPr lang="en-US"/>
        </a:p>
      </dgm:t>
    </dgm:pt>
    <dgm:pt modelId="{CC966FBF-57D1-4EF8-959D-752D110B7B50}">
      <dgm:prSet/>
      <dgm:spPr/>
      <dgm:t>
        <a:bodyPr/>
        <a:lstStyle/>
        <a:p>
          <a:r>
            <a:rPr lang="pl-PL"/>
            <a:t>Produkcja oraz transport żywności generują ogromne ilości zanieczyszczeń, a rozkładające się resztki organiczne wydzielają metan, który jest bardziej szkodliwy dla atmosfery niż dwutlenek węgla.</a:t>
          </a:r>
          <a:endParaRPr lang="en-US"/>
        </a:p>
      </dgm:t>
    </dgm:pt>
    <dgm:pt modelId="{8C6BAA73-BA18-4B6F-8039-5FC12E945D89}" type="parTrans" cxnId="{B3B920C8-3D11-4B12-A6FA-8776BF6B1CEC}">
      <dgm:prSet/>
      <dgm:spPr/>
      <dgm:t>
        <a:bodyPr/>
        <a:lstStyle/>
        <a:p>
          <a:endParaRPr lang="en-US"/>
        </a:p>
      </dgm:t>
    </dgm:pt>
    <dgm:pt modelId="{1D87BDBB-6327-4409-9395-2FBBABCCE01F}" type="sibTrans" cxnId="{B3B920C8-3D11-4B12-A6FA-8776BF6B1CEC}">
      <dgm:prSet/>
      <dgm:spPr/>
      <dgm:t>
        <a:bodyPr/>
        <a:lstStyle/>
        <a:p>
          <a:endParaRPr lang="en-US"/>
        </a:p>
      </dgm:t>
    </dgm:pt>
    <dgm:pt modelId="{A33152C4-F37F-4D4A-AF35-C3AE35FD7270}">
      <dgm:prSet/>
      <dgm:spPr/>
      <dgm:t>
        <a:bodyPr/>
        <a:lstStyle/>
        <a:p>
          <a:r>
            <a:rPr lang="pl-PL"/>
            <a:t>Nie powinniśmy robić zakupów na zapas. </a:t>
          </a:r>
          <a:endParaRPr lang="en-US"/>
        </a:p>
      </dgm:t>
    </dgm:pt>
    <dgm:pt modelId="{F185D793-4F1E-4A80-ABAF-BA6EA6CACE23}" type="parTrans" cxnId="{812D483F-33EC-43D0-9190-352B5CD3863F}">
      <dgm:prSet/>
      <dgm:spPr/>
      <dgm:t>
        <a:bodyPr/>
        <a:lstStyle/>
        <a:p>
          <a:endParaRPr lang="en-US"/>
        </a:p>
      </dgm:t>
    </dgm:pt>
    <dgm:pt modelId="{EC25DB11-D598-4583-9FC7-B95FB40C11D3}" type="sibTrans" cxnId="{812D483F-33EC-43D0-9190-352B5CD3863F}">
      <dgm:prSet/>
      <dgm:spPr/>
      <dgm:t>
        <a:bodyPr/>
        <a:lstStyle/>
        <a:p>
          <a:endParaRPr lang="en-US"/>
        </a:p>
      </dgm:t>
    </dgm:pt>
    <dgm:pt modelId="{F4011850-4B2B-4B23-9F0B-05AE38687FD8}">
      <dgm:prSet/>
      <dgm:spPr/>
      <dgm:t>
        <a:bodyPr/>
        <a:lstStyle/>
        <a:p>
          <a:r>
            <a:rPr lang="pl-PL"/>
            <a:t>Kupowac produkty z długim terminem ważnośći. </a:t>
          </a:r>
          <a:endParaRPr lang="en-US"/>
        </a:p>
      </dgm:t>
    </dgm:pt>
    <dgm:pt modelId="{6273F932-5A32-4F44-9CCE-6C62DB72A035}" type="parTrans" cxnId="{A9574AFB-0C4A-412E-A08A-2231D46A8E93}">
      <dgm:prSet/>
      <dgm:spPr/>
      <dgm:t>
        <a:bodyPr/>
        <a:lstStyle/>
        <a:p>
          <a:endParaRPr lang="en-US"/>
        </a:p>
      </dgm:t>
    </dgm:pt>
    <dgm:pt modelId="{534BFC5B-D985-4DD4-8535-2179E03793C3}" type="sibTrans" cxnId="{A9574AFB-0C4A-412E-A08A-2231D46A8E93}">
      <dgm:prSet/>
      <dgm:spPr/>
      <dgm:t>
        <a:bodyPr/>
        <a:lstStyle/>
        <a:p>
          <a:endParaRPr lang="en-US"/>
        </a:p>
      </dgm:t>
    </dgm:pt>
    <dgm:pt modelId="{8BDC3C46-5437-43CF-8609-AECED7DFDD09}" type="pres">
      <dgm:prSet presAssocID="{62742A0A-627B-455A-9F51-2B49235C04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4633DD7-5833-4C85-AD78-FD8650FF8266}" type="pres">
      <dgm:prSet presAssocID="{5F0DD7D6-AF32-47BC-AF5F-850CA56F480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088D19-2D58-45A3-B6E1-A697DB8D218E}" type="pres">
      <dgm:prSet presAssocID="{9B22E654-BDF8-4373-97CA-996E18B6C0C0}" presName="spacer" presStyleCnt="0"/>
      <dgm:spPr/>
    </dgm:pt>
    <dgm:pt modelId="{3DCE041F-9B5B-41EA-9F87-99720F645F55}" type="pres">
      <dgm:prSet presAssocID="{CC966FBF-57D1-4EF8-959D-752D110B7B5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78EBDA-190C-4B28-9B31-FE5A7F837DD1}" type="pres">
      <dgm:prSet presAssocID="{1D87BDBB-6327-4409-9395-2FBBABCCE01F}" presName="spacer" presStyleCnt="0"/>
      <dgm:spPr/>
    </dgm:pt>
    <dgm:pt modelId="{D22681D5-C563-436E-A4DC-85EC0C10420A}" type="pres">
      <dgm:prSet presAssocID="{A33152C4-F37F-4D4A-AF35-C3AE35FD72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25D08CB-8BC1-4378-975B-11755C1DA1E2}" type="pres">
      <dgm:prSet presAssocID="{EC25DB11-D598-4583-9FC7-B95FB40C11D3}" presName="spacer" presStyleCnt="0"/>
      <dgm:spPr/>
    </dgm:pt>
    <dgm:pt modelId="{5F6CAFCC-69C0-4E94-AFF4-D390746067FD}" type="pres">
      <dgm:prSet presAssocID="{F4011850-4B2B-4B23-9F0B-05AE38687FD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9574AFB-0C4A-412E-A08A-2231D46A8E93}" srcId="{62742A0A-627B-455A-9F51-2B49235C0454}" destId="{F4011850-4B2B-4B23-9F0B-05AE38687FD8}" srcOrd="3" destOrd="0" parTransId="{6273F932-5A32-4F44-9CCE-6C62DB72A035}" sibTransId="{534BFC5B-D985-4DD4-8535-2179E03793C3}"/>
    <dgm:cxn modelId="{B3B920C8-3D11-4B12-A6FA-8776BF6B1CEC}" srcId="{62742A0A-627B-455A-9F51-2B49235C0454}" destId="{CC966FBF-57D1-4EF8-959D-752D110B7B50}" srcOrd="1" destOrd="0" parTransId="{8C6BAA73-BA18-4B6F-8039-5FC12E945D89}" sibTransId="{1D87BDBB-6327-4409-9395-2FBBABCCE01F}"/>
    <dgm:cxn modelId="{437B21A6-BC14-4420-902F-4444E1036D38}" type="presOf" srcId="{5F0DD7D6-AF32-47BC-AF5F-850CA56F4802}" destId="{B4633DD7-5833-4C85-AD78-FD8650FF8266}" srcOrd="0" destOrd="0" presId="urn:microsoft.com/office/officeart/2005/8/layout/vList2"/>
    <dgm:cxn modelId="{812D483F-33EC-43D0-9190-352B5CD3863F}" srcId="{62742A0A-627B-455A-9F51-2B49235C0454}" destId="{A33152C4-F37F-4D4A-AF35-C3AE35FD7270}" srcOrd="2" destOrd="0" parTransId="{F185D793-4F1E-4A80-ABAF-BA6EA6CACE23}" sibTransId="{EC25DB11-D598-4583-9FC7-B95FB40C11D3}"/>
    <dgm:cxn modelId="{01BD7B77-6428-4E85-9125-64AFE60DA5F0}" type="presOf" srcId="{62742A0A-627B-455A-9F51-2B49235C0454}" destId="{8BDC3C46-5437-43CF-8609-AECED7DFDD09}" srcOrd="0" destOrd="0" presId="urn:microsoft.com/office/officeart/2005/8/layout/vList2"/>
    <dgm:cxn modelId="{65FD68C8-9EC6-4170-93A6-E340EC795042}" type="presOf" srcId="{CC966FBF-57D1-4EF8-959D-752D110B7B50}" destId="{3DCE041F-9B5B-41EA-9F87-99720F645F55}" srcOrd="0" destOrd="0" presId="urn:microsoft.com/office/officeart/2005/8/layout/vList2"/>
    <dgm:cxn modelId="{147C60E2-09AF-4892-BDC9-420809F9CEB9}" type="presOf" srcId="{A33152C4-F37F-4D4A-AF35-C3AE35FD7270}" destId="{D22681D5-C563-436E-A4DC-85EC0C10420A}" srcOrd="0" destOrd="0" presId="urn:microsoft.com/office/officeart/2005/8/layout/vList2"/>
    <dgm:cxn modelId="{B64DD20D-C107-4097-8C9D-F89360A62E7F}" type="presOf" srcId="{F4011850-4B2B-4B23-9F0B-05AE38687FD8}" destId="{5F6CAFCC-69C0-4E94-AFF4-D390746067FD}" srcOrd="0" destOrd="0" presId="urn:microsoft.com/office/officeart/2005/8/layout/vList2"/>
    <dgm:cxn modelId="{2D527FC3-07D2-4E2B-9228-4AA8B83E1596}" srcId="{62742A0A-627B-455A-9F51-2B49235C0454}" destId="{5F0DD7D6-AF32-47BC-AF5F-850CA56F4802}" srcOrd="0" destOrd="0" parTransId="{A8AADD41-2678-4AB0-A719-96156AF8901F}" sibTransId="{9B22E654-BDF8-4373-97CA-996E18B6C0C0}"/>
    <dgm:cxn modelId="{66AC2A85-8DB4-40A5-84AE-1D4016E2C2F2}" type="presParOf" srcId="{8BDC3C46-5437-43CF-8609-AECED7DFDD09}" destId="{B4633DD7-5833-4C85-AD78-FD8650FF8266}" srcOrd="0" destOrd="0" presId="urn:microsoft.com/office/officeart/2005/8/layout/vList2"/>
    <dgm:cxn modelId="{9B33285D-705A-48F8-8074-5321358DF7B6}" type="presParOf" srcId="{8BDC3C46-5437-43CF-8609-AECED7DFDD09}" destId="{C3088D19-2D58-45A3-B6E1-A697DB8D218E}" srcOrd="1" destOrd="0" presId="urn:microsoft.com/office/officeart/2005/8/layout/vList2"/>
    <dgm:cxn modelId="{2284D6E8-FA33-448B-80B1-F273F5A8E724}" type="presParOf" srcId="{8BDC3C46-5437-43CF-8609-AECED7DFDD09}" destId="{3DCE041F-9B5B-41EA-9F87-99720F645F55}" srcOrd="2" destOrd="0" presId="urn:microsoft.com/office/officeart/2005/8/layout/vList2"/>
    <dgm:cxn modelId="{4A12F728-C4B6-4807-ACA9-C04575A6A574}" type="presParOf" srcId="{8BDC3C46-5437-43CF-8609-AECED7DFDD09}" destId="{E278EBDA-190C-4B28-9B31-FE5A7F837DD1}" srcOrd="3" destOrd="0" presId="urn:microsoft.com/office/officeart/2005/8/layout/vList2"/>
    <dgm:cxn modelId="{FBC265D8-3DE2-4D31-958A-724CC09B0673}" type="presParOf" srcId="{8BDC3C46-5437-43CF-8609-AECED7DFDD09}" destId="{D22681D5-C563-436E-A4DC-85EC0C10420A}" srcOrd="4" destOrd="0" presId="urn:microsoft.com/office/officeart/2005/8/layout/vList2"/>
    <dgm:cxn modelId="{00E593A4-147B-4912-A9F1-221B2B923B96}" type="presParOf" srcId="{8BDC3C46-5437-43CF-8609-AECED7DFDD09}" destId="{A25D08CB-8BC1-4378-975B-11755C1DA1E2}" srcOrd="5" destOrd="0" presId="urn:microsoft.com/office/officeart/2005/8/layout/vList2"/>
    <dgm:cxn modelId="{46C3DED2-5D5A-429C-891F-5078B871459E}" type="presParOf" srcId="{8BDC3C46-5437-43CF-8609-AECED7DFDD09}" destId="{5F6CAFCC-69C0-4E94-AFF4-D39074606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046C1B56-69D5-4443-8FEF-B11D9EED1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6" r="243" b="75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4800">
                <a:ea typeface="+mj-lt"/>
                <a:cs typeface="+mj-lt"/>
              </a:rPr>
              <a:t>" Przywróć naszą Ziemię"</a:t>
            </a:r>
            <a:endParaRPr lang="pl-PL" sz="4800"/>
          </a:p>
          <a:p>
            <a:pPr algn="l"/>
            <a:endParaRPr lang="pl-PL" sz="4800"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pl-PL" sz="2000">
                <a:cs typeface="Calibri"/>
              </a:rPr>
              <a:t>Oskar Mrozowicz </a:t>
            </a:r>
            <a:endParaRPr lang="pl-PL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9D2C73-08B0-4F6B-A8E9-4651E6BDB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68DB88C-7EF2-487C-85D1-848F61F13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podłoże, ubrania&#10;&#10;Opis wygenerowany automatycznie">
            <a:extLst>
              <a:ext uri="{FF2B5EF4-FFF2-40B4-BE49-F238E27FC236}">
                <a16:creationId xmlns:a16="http://schemas.microsoft.com/office/drawing/2014/main" xmlns="" id="{185DDC13-7B75-426E-B0A4-598767FE1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9" r="2429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az 5" descr="Obraz zawierający tekst, bałagan, elementy, targ&#10;&#10;Opis wygenerowany automatycznie">
            <a:extLst>
              <a:ext uri="{FF2B5EF4-FFF2-40B4-BE49-F238E27FC236}">
                <a16:creationId xmlns:a16="http://schemas.microsoft.com/office/drawing/2014/main" xmlns="" id="{76D6B03D-C3E0-4433-8732-E0F1F7CAE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4" r="2845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5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xmlns="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lor 2">
            <a:extLst>
              <a:ext uri="{FF2B5EF4-FFF2-40B4-BE49-F238E27FC236}">
                <a16:creationId xmlns:a16="http://schemas.microsoft.com/office/drawing/2014/main" xmlns="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7" name="Color">
              <a:extLst>
                <a:ext uri="{FF2B5EF4-FFF2-40B4-BE49-F238E27FC236}">
                  <a16:creationId xmlns:a16="http://schemas.microsoft.com/office/drawing/2014/main" xmlns="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olor">
              <a:extLst>
                <a:ext uri="{FF2B5EF4-FFF2-40B4-BE49-F238E27FC236}">
                  <a16:creationId xmlns:a16="http://schemas.microsoft.com/office/drawing/2014/main" xmlns="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194BC4-1B20-45FC-8B78-D75F81BC4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l-PL" sz="4800">
                <a:solidFill>
                  <a:schemeClr val="bg1"/>
                </a:solidFill>
                <a:cs typeface="Calibri Light"/>
              </a:rPr>
              <a:t>Nie marnuj żywności!</a:t>
            </a:r>
          </a:p>
        </p:txBody>
      </p:sp>
      <p:graphicFrame>
        <p:nvGraphicFramePr>
          <p:cNvPr id="8" name="Symbol zastępczy zawartości 5">
            <a:extLst>
              <a:ext uri="{FF2B5EF4-FFF2-40B4-BE49-F238E27FC236}">
                <a16:creationId xmlns:a16="http://schemas.microsoft.com/office/drawing/2014/main" xmlns="" id="{7860B5CA-A9FF-40EE-B25D-1A46FB611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20851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8282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żywność, posiłek, świeże, kilka&#10;&#10;Opis wygenerowany automatycznie">
            <a:extLst>
              <a:ext uri="{FF2B5EF4-FFF2-40B4-BE49-F238E27FC236}">
                <a16:creationId xmlns:a16="http://schemas.microsoft.com/office/drawing/2014/main" xmlns="" id="{11DBE503-F573-4C87-BBE2-D54F01750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0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Obraz 4" descr="Obraz zawierający żywność, plastikowy&#10;&#10;Opis wygenerowany automatycznie">
            <a:extLst>
              <a:ext uri="{FF2B5EF4-FFF2-40B4-BE49-F238E27FC236}">
                <a16:creationId xmlns:a16="http://schemas.microsoft.com/office/drawing/2014/main" xmlns="" id="{0CCE65A4-4F9E-43A2-A300-831E1A75E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7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az 5" descr="Obraz zawierający warzywo&#10;&#10;Opis wygenerowany automatycznie">
            <a:extLst>
              <a:ext uri="{FF2B5EF4-FFF2-40B4-BE49-F238E27FC236}">
                <a16:creationId xmlns:a16="http://schemas.microsoft.com/office/drawing/2014/main" xmlns="" id="{B532F86E-30D4-45AB-98FB-90342B184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07" r="13553" b="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67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9CBE3F-79A8-4F8F-88D9-DAD03D0D28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89B661-274D-4E47-93DB-F6E7C689C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1209220"/>
            <a:ext cx="9147940" cy="2337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Dziękuje za uwagę!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9BEB54C-7142-4CEF-82EB-7E3F4929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030" y="3605577"/>
            <a:ext cx="9147940" cy="1324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Mam nadzieję że dzięki protym rzeczą damy radę zmienić naszą ziemie :)</a:t>
            </a:r>
          </a:p>
        </p:txBody>
      </p:sp>
      <p:sp>
        <p:nvSpPr>
          <p:cNvPr id="10" name="Graphic 22">
            <a:extLst>
              <a:ext uri="{FF2B5EF4-FFF2-40B4-BE49-F238E27FC236}">
                <a16:creationId xmlns:a16="http://schemas.microsoft.com/office/drawing/2014/main" xmlns="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xmlns="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xmlns="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xmlns="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xmlns="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8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2D64B2-12E1-4083-8A99-C232F827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500" y="1712984"/>
            <a:ext cx="7672326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możemy zrobić ? </a:t>
            </a:r>
          </a:p>
        </p:txBody>
      </p:sp>
    </p:spTree>
    <p:extLst>
      <p:ext uri="{BB962C8B-B14F-4D97-AF65-F5344CB8AC3E}">
        <p14:creationId xmlns:p14="http://schemas.microsoft.com/office/powerpoint/2010/main" val="409605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xmlns="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xmlns="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6" name="Color">
              <a:extLst>
                <a:ext uri="{FF2B5EF4-FFF2-40B4-BE49-F238E27FC236}">
                  <a16:creationId xmlns:a16="http://schemas.microsoft.com/office/drawing/2014/main" xmlns="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xmlns="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7" name="Freeform: Shape 17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180823-AC0A-450B-B78A-AC403413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l-PL" sz="4800">
                <a:solidFill>
                  <a:schemeClr val="bg1"/>
                </a:solidFill>
                <a:cs typeface="Calibri Light"/>
              </a:rPr>
              <a:t>Ograniczmy zużycie plastiku!</a:t>
            </a:r>
            <a:endParaRPr lang="pl-PL" sz="4800">
              <a:solidFill>
                <a:schemeClr val="bg1"/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BD3C9B2F-63D0-451F-8BC7-55F1B3AA2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589061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86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przyroda&#10;&#10;Opis wygenerowany automatycznie">
            <a:extLst>
              <a:ext uri="{FF2B5EF4-FFF2-40B4-BE49-F238E27FC236}">
                <a16:creationId xmlns:a16="http://schemas.microsoft.com/office/drawing/2014/main" xmlns="" id="{8FECCBD7-E354-4930-BC90-10F0C88AA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Obraz 5" descr="Obraz zawierający niebo, zewnętrzne, przyroda&#10;&#10;Opis wygenerowany automatycznie">
            <a:extLst>
              <a:ext uri="{FF2B5EF4-FFF2-40B4-BE49-F238E27FC236}">
                <a16:creationId xmlns:a16="http://schemas.microsoft.com/office/drawing/2014/main" xmlns="" id="{01C6569A-10DD-47DC-BBFE-B0AA765C4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8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az 6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9972E488-CB05-4D41-87AD-5E89F36A2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5" r="3141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24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327F85-B588-4AD5-9A18-1AEB4224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Zamień samochód na rower! </a:t>
            </a: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DFD6A9EA-8332-46D5-9112-0E0115B74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139090"/>
              </p:ext>
            </p:extLst>
          </p:nvPr>
        </p:nvGraphicFramePr>
        <p:xfrm>
          <a:off x="636917" y="1538078"/>
          <a:ext cx="11335109" cy="495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D2A27033-7220-4686-BC9B-2E5AB7D47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268" y="2632494"/>
            <a:ext cx="1751163" cy="17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drzewo, zewnętrzne, rower, droga&#10;&#10;Opis wygenerowany automatycznie">
            <a:extLst>
              <a:ext uri="{FF2B5EF4-FFF2-40B4-BE49-F238E27FC236}">
                <a16:creationId xmlns:a16="http://schemas.microsoft.com/office/drawing/2014/main" xmlns="" id="{0F7C4426-1F16-4E64-86EB-80515C719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61" r="20666"/>
          <a:stretch/>
        </p:blipFill>
        <p:spPr>
          <a:xfrm>
            <a:off x="6421035" y="963221"/>
            <a:ext cx="5129784" cy="49315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droga, drzewo, zewnętrzne&#10;&#10;Opis wygenerowany automatycznie">
            <a:extLst>
              <a:ext uri="{FF2B5EF4-FFF2-40B4-BE49-F238E27FC236}">
                <a16:creationId xmlns:a16="http://schemas.microsoft.com/office/drawing/2014/main" xmlns="" id="{DF10B39B-6BCF-449F-BAE4-16D181EC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1" r="3702" b="-1"/>
          <a:stretch/>
        </p:blipFill>
        <p:spPr>
          <a:xfrm>
            <a:off x="641180" y="1986240"/>
            <a:ext cx="5129784" cy="28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xmlns="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xmlns="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xmlns="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xmlns="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7CB14F-3077-4675-AC20-05988387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l-PL" sz="4800">
                <a:solidFill>
                  <a:schemeClr val="bg1"/>
                </a:solidFill>
                <a:cs typeface="Calibri Light"/>
              </a:rPr>
              <a:t>Ogranicz spożycie mięsa </a:t>
            </a:r>
            <a:endParaRPr lang="pl-PL" sz="4800">
              <a:solidFill>
                <a:schemeClr val="bg1"/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86A31C47-7FEE-41A9-8C9B-EE2024196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704934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98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niebo, krowa, zewnętrzne&#10;&#10;Opis wygenerowany automatycznie">
            <a:extLst>
              <a:ext uri="{FF2B5EF4-FFF2-40B4-BE49-F238E27FC236}">
                <a16:creationId xmlns:a16="http://schemas.microsoft.com/office/drawing/2014/main" xmlns="" id="{FDB5A8EC-F81E-4B7F-8AC7-65DACE9F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8" r="5392" b="-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Obraz 6" descr="Obraz zawierający trawa, siano, ssak, grupa&#10;&#10;Opis wygenerowany automatycznie">
            <a:extLst>
              <a:ext uri="{FF2B5EF4-FFF2-40B4-BE49-F238E27FC236}">
                <a16:creationId xmlns:a16="http://schemas.microsoft.com/office/drawing/2014/main" xmlns="" id="{50D863CF-517E-4051-84BA-6780BBC25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3" b="2606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az 5" descr="Obraz zawierający marchew, warzywo, wewnątrz, tablica&#10;&#10;Opis wygenerowany automatycznie">
            <a:extLst>
              <a:ext uri="{FF2B5EF4-FFF2-40B4-BE49-F238E27FC236}">
                <a16:creationId xmlns:a16="http://schemas.microsoft.com/office/drawing/2014/main" xmlns="" id="{3D2038E2-ACF9-41E1-8312-33A0F5014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7" r="12833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552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xmlns="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xmlns="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xmlns="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xmlns="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0A456F-9331-4D73-8EC4-1D6B21C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l-PL" sz="4800">
                <a:solidFill>
                  <a:schemeClr val="bg1"/>
                </a:solidFill>
                <a:cs typeface="Calibri Light"/>
              </a:rPr>
              <a:t>Kupuj rzeczy używane! 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D12C5F2E-2F92-42FB-8FEF-59A0E324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85458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486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Panoramiczny</PresentationFormat>
  <Paragraphs>29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" Przywróć naszą Ziemię" </vt:lpstr>
      <vt:lpstr>Co możemy zrobić ? </vt:lpstr>
      <vt:lpstr>Ograniczmy zużycie plastiku!</vt:lpstr>
      <vt:lpstr>Prezentacja programu PowerPoint</vt:lpstr>
      <vt:lpstr>Zamień samochód na rower! </vt:lpstr>
      <vt:lpstr>Prezentacja programu PowerPoint</vt:lpstr>
      <vt:lpstr>Ogranicz spożycie mięsa </vt:lpstr>
      <vt:lpstr>Prezentacja programu PowerPoint</vt:lpstr>
      <vt:lpstr>Kupuj rzeczy używane! </vt:lpstr>
      <vt:lpstr>Prezentacja programu PowerPoint</vt:lpstr>
      <vt:lpstr>Nie marnuj żywności!</vt:lpstr>
      <vt:lpstr>Prezentacja programu PowerPoint</vt:lpstr>
      <vt:lpstr>Dziękuje za uwagę!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Synowiec</dc:creator>
  <cp:lastModifiedBy>Marta Synowiec</cp:lastModifiedBy>
  <cp:revision>226</cp:revision>
  <dcterms:created xsi:type="dcterms:W3CDTF">2021-04-30T09:54:55Z</dcterms:created>
  <dcterms:modified xsi:type="dcterms:W3CDTF">2021-05-06T13:22:48Z</dcterms:modified>
</cp:coreProperties>
</file>