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4"/>
  </p:sldMasterIdLst>
  <p:sldIdLst>
    <p:sldId id="256" r:id="rId5"/>
    <p:sldId id="261" r:id="rId6"/>
    <p:sldId id="257" r:id="rId7"/>
    <p:sldId id="258" r:id="rId8"/>
    <p:sldId id="259" r:id="rId9"/>
    <p:sldId id="260" r:id="rId10"/>
    <p:sldId id="262" r:id="rId11"/>
    <p:sldId id="263" r:id="rId12"/>
    <p:sldId id="265" r:id="rId13"/>
    <p:sldId id="264" r:id="rId14"/>
    <p:sldId id="268" r:id="rId15"/>
    <p:sldId id="266" r:id="rId16"/>
    <p:sldId id="267" r:id="rId17"/>
    <p:sldId id="269" r:id="rId18"/>
    <p:sldId id="270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DFE54-2BA4-4418-9D3C-7432AAF539D0}" v="117" dt="2022-06-07T18:05:17.691"/>
    <p1510:client id="{56BE6D59-FB51-47BD-981F-A0A7D44E7D99}" v="211" dt="2022-06-07T21:17:13.532"/>
    <p1510:client id="{6DA41E5C-1984-4BDA-9A74-615681B6E9A1}" v="1579" dt="2022-06-07T20:58:30.856"/>
    <p1510:client id="{DCB59EA8-6294-42CC-9E30-FAC17D7FF2EB}" v="136" dt="2022-06-07T18:39:16.886"/>
    <p1510:client id="{F29CF514-E390-4C77-9A3D-1BD391AC5B7A}" v="26" dt="2022-06-07T18:55:23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sym Trzebiński" userId="S::mtrz847@zsksosnowiec.onmicrosoft.com::153dc868-d082-442a-b8c6-060b3f8aa71d" providerId="AD" clId="Web-{F29CF514-E390-4C77-9A3D-1BD391AC5B7A}"/>
    <pc:docChg chg="modSld">
      <pc:chgData name="Maksym Trzebiński" userId="S::mtrz847@zsksosnowiec.onmicrosoft.com::153dc868-d082-442a-b8c6-060b3f8aa71d" providerId="AD" clId="Web-{F29CF514-E390-4C77-9A3D-1BD391AC5B7A}" dt="2022-06-07T18:55:23.509" v="26" actId="20577"/>
      <pc:docMkLst>
        <pc:docMk/>
      </pc:docMkLst>
      <pc:sldChg chg="addSp delSp modSp mod addAnim setClrOvrMap">
        <pc:chgData name="Maksym Trzebiński" userId="S::mtrz847@zsksosnowiec.onmicrosoft.com::153dc868-d082-442a-b8c6-060b3f8aa71d" providerId="AD" clId="Web-{F29CF514-E390-4C77-9A3D-1BD391AC5B7A}" dt="2022-06-07T18:55:23.509" v="26" actId="20577"/>
        <pc:sldMkLst>
          <pc:docMk/>
          <pc:sldMk cId="280249683" sldId="261"/>
        </pc:sldMkLst>
        <pc:spChg chg="mod">
          <ac:chgData name="Maksym Trzebiński" userId="S::mtrz847@zsksosnowiec.onmicrosoft.com::153dc868-d082-442a-b8c6-060b3f8aa71d" providerId="AD" clId="Web-{F29CF514-E390-4C77-9A3D-1BD391AC5B7A}" dt="2022-06-07T18:55:23.509" v="26" actId="20577"/>
          <ac:spMkLst>
            <pc:docMk/>
            <pc:sldMk cId="280249683" sldId="261"/>
            <ac:spMk id="2" creationId="{A1156CBB-3E57-7085-5013-7D6E572F1A2C}"/>
          </ac:spMkLst>
        </pc:spChg>
        <pc:spChg chg="del">
          <ac:chgData name="Maksym Trzebiński" userId="S::mtrz847@zsksosnowiec.onmicrosoft.com::153dc868-d082-442a-b8c6-060b3f8aa71d" providerId="AD" clId="Web-{F29CF514-E390-4C77-9A3D-1BD391AC5B7A}" dt="2022-06-07T18:54:27.742" v="0"/>
          <ac:spMkLst>
            <pc:docMk/>
            <pc:sldMk cId="280249683" sldId="261"/>
            <ac:spMk id="9" creationId="{2293296F-4C3A-4530-98F5-F83646ACE913}"/>
          </ac:spMkLst>
        </pc:spChg>
        <pc:spChg chg="del">
          <ac:chgData name="Maksym Trzebiński" userId="S::mtrz847@zsksosnowiec.onmicrosoft.com::153dc868-d082-442a-b8c6-060b3f8aa71d" providerId="AD" clId="Web-{F29CF514-E390-4C77-9A3D-1BD391AC5B7A}" dt="2022-06-07T18:54:27.742" v="0"/>
          <ac:spMkLst>
            <pc:docMk/>
            <pc:sldMk cId="280249683" sldId="261"/>
            <ac:spMk id="19" creationId="{E2748806-3AF5-4078-830A-C1F26BF1B200}"/>
          </ac:spMkLst>
        </pc:spChg>
        <pc:spChg chg="del">
          <ac:chgData name="Maksym Trzebiński" userId="S::mtrz847@zsksosnowiec.onmicrosoft.com::153dc868-d082-442a-b8c6-060b3f8aa71d" providerId="AD" clId="Web-{F29CF514-E390-4C77-9A3D-1BD391AC5B7A}" dt="2022-06-07T18:54:27.742" v="0"/>
          <ac:spMkLst>
            <pc:docMk/>
            <pc:sldMk cId="280249683" sldId="261"/>
            <ac:spMk id="21" creationId="{34FBEBF3-C941-4CB0-8AC2-3B50E1371BBF}"/>
          </ac:spMkLst>
        </pc:spChg>
        <pc:spChg chg="add mod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25" creationId="{0855C188-9C8E-FC06-A81C-714B92900CD5}"/>
          </ac:spMkLst>
        </pc:spChg>
        <pc:spChg chg="add del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28" creationId="{AE6FDE22-1F54-452D-A9BA-1BE9FDB53450}"/>
          </ac:spMkLst>
        </pc:spChg>
        <pc:spChg chg="add del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30" creationId="{E24727BA-2777-4823-88E1-1B4B61968504}"/>
          </ac:spMkLst>
        </pc:spChg>
        <pc:spChg chg="add del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32" creationId="{2AB0E0E5-A956-4B80-A317-E670B96CB03B}"/>
          </ac:spMkLst>
        </pc:spChg>
        <pc:spChg chg="add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45" creationId="{2293296F-4C3A-4530-98F5-F83646ACE913}"/>
          </ac:spMkLst>
        </pc:spChg>
        <pc:spChg chg="add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55" creationId="{E2748806-3AF5-4078-830A-C1F26BF1B200}"/>
          </ac:spMkLst>
        </pc:spChg>
        <pc:spChg chg="add">
          <ac:chgData name="Maksym Trzebiński" userId="S::mtrz847@zsksosnowiec.onmicrosoft.com::153dc868-d082-442a-b8c6-060b3f8aa71d" providerId="AD" clId="Web-{F29CF514-E390-4C77-9A3D-1BD391AC5B7A}" dt="2022-06-07T18:55:15.478" v="23"/>
          <ac:spMkLst>
            <pc:docMk/>
            <pc:sldMk cId="280249683" sldId="261"/>
            <ac:spMk id="57" creationId="{34FBEBF3-C941-4CB0-8AC2-3B50E1371BBF}"/>
          </ac:spMkLst>
        </pc:spChg>
        <pc:grpChg chg="del">
          <ac:chgData name="Maksym Trzebiński" userId="S::mtrz847@zsksosnowiec.onmicrosoft.com::153dc868-d082-442a-b8c6-060b3f8aa71d" providerId="AD" clId="Web-{F29CF514-E390-4C77-9A3D-1BD391AC5B7A}" dt="2022-06-07T18:54:27.742" v="0"/>
          <ac:grpSpMkLst>
            <pc:docMk/>
            <pc:sldMk cId="280249683" sldId="261"/>
            <ac:grpSpMk id="11" creationId="{3914D2BD-3C47-433D-81FE-DC6C39595F0E}"/>
          </ac:grpSpMkLst>
        </pc:grpChg>
        <pc:grpChg chg="add del">
          <ac:chgData name="Maksym Trzebiński" userId="S::mtrz847@zsksosnowiec.onmicrosoft.com::153dc868-d082-442a-b8c6-060b3f8aa71d" providerId="AD" clId="Web-{F29CF514-E390-4C77-9A3D-1BD391AC5B7A}" dt="2022-06-07T18:55:15.478" v="23"/>
          <ac:grpSpMkLst>
            <pc:docMk/>
            <pc:sldMk cId="280249683" sldId="261"/>
            <ac:grpSpMk id="34" creationId="{68142369-1172-4897-98AF-7E16842C4A29}"/>
          </ac:grpSpMkLst>
        </pc:grpChg>
        <pc:grpChg chg="add">
          <ac:chgData name="Maksym Trzebiński" userId="S::mtrz847@zsksosnowiec.onmicrosoft.com::153dc868-d082-442a-b8c6-060b3f8aa71d" providerId="AD" clId="Web-{F29CF514-E390-4C77-9A3D-1BD391AC5B7A}" dt="2022-06-07T18:55:15.478" v="23"/>
          <ac:grpSpMkLst>
            <pc:docMk/>
            <pc:sldMk cId="280249683" sldId="261"/>
            <ac:grpSpMk id="47" creationId="{3914D2BD-3C47-433D-81FE-DC6C39595F0E}"/>
          </ac:grpSpMkLst>
        </pc:grpChg>
        <pc:picChg chg="mod">
          <ac:chgData name="Maksym Trzebiński" userId="S::mtrz847@zsksosnowiec.onmicrosoft.com::153dc868-d082-442a-b8c6-060b3f8aa71d" providerId="AD" clId="Web-{F29CF514-E390-4C77-9A3D-1BD391AC5B7A}" dt="2022-06-07T18:55:15.478" v="23"/>
          <ac:picMkLst>
            <pc:docMk/>
            <pc:sldMk cId="280249683" sldId="261"/>
            <ac:picMk id="4" creationId="{38A01383-83B0-87AF-DE2F-842D664E6510}"/>
          </ac:picMkLst>
        </pc:picChg>
      </pc:sldChg>
    </pc:docChg>
  </pc:docChgLst>
  <pc:docChgLst>
    <pc:chgData name="Maksym Trzebiński" userId="S::mtrz847@zsksosnowiec.onmicrosoft.com::153dc868-d082-442a-b8c6-060b3f8aa71d" providerId="AD" clId="Web-{6DA41E5C-1984-4BDA-9A74-615681B6E9A1}"/>
    <pc:docChg chg="addSld modSld sldOrd">
      <pc:chgData name="Maksym Trzebiński" userId="S::mtrz847@zsksosnowiec.onmicrosoft.com::153dc868-d082-442a-b8c6-060b3f8aa71d" providerId="AD" clId="Web-{6DA41E5C-1984-4BDA-9A74-615681B6E9A1}" dt="2022-06-07T20:58:30.856" v="1559"/>
      <pc:docMkLst>
        <pc:docMk/>
      </pc:docMkLst>
      <pc:sldChg chg="modTransition">
        <pc:chgData name="Maksym Trzebiński" userId="S::mtrz847@zsksosnowiec.onmicrosoft.com::153dc868-d082-442a-b8c6-060b3f8aa71d" providerId="AD" clId="Web-{6DA41E5C-1984-4BDA-9A74-615681B6E9A1}" dt="2022-06-07T20:56:33.042" v="1542"/>
        <pc:sldMkLst>
          <pc:docMk/>
          <pc:sldMk cId="650317164" sldId="256"/>
        </pc:sldMkLst>
      </pc:sldChg>
      <pc:sldChg chg="modTransition">
        <pc:chgData name="Maksym Trzebiński" userId="S::mtrz847@zsksosnowiec.onmicrosoft.com::153dc868-d082-442a-b8c6-060b3f8aa71d" providerId="AD" clId="Web-{6DA41E5C-1984-4BDA-9A74-615681B6E9A1}" dt="2022-06-07T20:56:39.714" v="1545"/>
        <pc:sldMkLst>
          <pc:docMk/>
          <pc:sldMk cId="33594034" sldId="257"/>
        </pc:sldMkLst>
      </pc:sldChg>
      <pc:sldChg chg="modTransition">
        <pc:chgData name="Maksym Trzebiński" userId="S::mtrz847@zsksosnowiec.onmicrosoft.com::153dc868-d082-442a-b8c6-060b3f8aa71d" providerId="AD" clId="Web-{6DA41E5C-1984-4BDA-9A74-615681B6E9A1}" dt="2022-06-07T20:56:44.058" v="1546"/>
        <pc:sldMkLst>
          <pc:docMk/>
          <pc:sldMk cId="2504118860" sldId="258"/>
        </pc:sldMkLst>
      </pc:sldChg>
      <pc:sldChg chg="modTransition">
        <pc:chgData name="Maksym Trzebiński" userId="S::mtrz847@zsksosnowiec.onmicrosoft.com::153dc868-d082-442a-b8c6-060b3f8aa71d" providerId="AD" clId="Web-{6DA41E5C-1984-4BDA-9A74-615681B6E9A1}" dt="2022-06-07T20:56:47.605" v="1547"/>
        <pc:sldMkLst>
          <pc:docMk/>
          <pc:sldMk cId="1203387998" sldId="259"/>
        </pc:sldMkLst>
      </pc:sldChg>
      <pc:sldChg chg="modSp modTransition">
        <pc:chgData name="Maksym Trzebiński" userId="S::mtrz847@zsksosnowiec.onmicrosoft.com::153dc868-d082-442a-b8c6-060b3f8aa71d" providerId="AD" clId="Web-{6DA41E5C-1984-4BDA-9A74-615681B6E9A1}" dt="2022-06-07T20:56:52.245" v="1548"/>
        <pc:sldMkLst>
          <pc:docMk/>
          <pc:sldMk cId="377225513" sldId="260"/>
        </pc:sldMkLst>
        <pc:spChg chg="mod">
          <ac:chgData name="Maksym Trzebiński" userId="S::mtrz847@zsksosnowiec.onmicrosoft.com::153dc868-d082-442a-b8c6-060b3f8aa71d" providerId="AD" clId="Web-{6DA41E5C-1984-4BDA-9A74-615681B6E9A1}" dt="2022-06-07T18:56:50" v="0" actId="1076"/>
          <ac:spMkLst>
            <pc:docMk/>
            <pc:sldMk cId="377225513" sldId="260"/>
            <ac:spMk id="3" creationId="{A07C4D7A-EE32-3C62-2B1B-BF4491172C50}"/>
          </ac:spMkLst>
        </pc:spChg>
      </pc:sldChg>
      <pc:sldChg chg="modTransition">
        <pc:chgData name="Maksym Trzebiński" userId="S::mtrz847@zsksosnowiec.onmicrosoft.com::153dc868-d082-442a-b8c6-060b3f8aa71d" providerId="AD" clId="Web-{6DA41E5C-1984-4BDA-9A74-615681B6E9A1}" dt="2022-06-07T20:56:35.167" v="1543"/>
        <pc:sldMkLst>
          <pc:docMk/>
          <pc:sldMk cId="280249683" sldId="261"/>
        </pc:sldMkLst>
      </pc:sldChg>
      <pc:sldChg chg="addSp delSp modSp new mod modTransition setBg">
        <pc:chgData name="Maksym Trzebiński" userId="S::mtrz847@zsksosnowiec.onmicrosoft.com::153dc868-d082-442a-b8c6-060b3f8aa71d" providerId="AD" clId="Web-{6DA41E5C-1984-4BDA-9A74-615681B6E9A1}" dt="2022-06-07T20:57:32.355" v="1550"/>
        <pc:sldMkLst>
          <pc:docMk/>
          <pc:sldMk cId="1743460904" sldId="262"/>
        </pc:sldMkLst>
        <pc:spChg chg="mod">
          <ac:chgData name="Maksym Trzebiński" userId="S::mtrz847@zsksosnowiec.onmicrosoft.com::153dc868-d082-442a-b8c6-060b3f8aa71d" providerId="AD" clId="Web-{6DA41E5C-1984-4BDA-9A74-615681B6E9A1}" dt="2022-06-07T19:33:05.879" v="147"/>
          <ac:spMkLst>
            <pc:docMk/>
            <pc:sldMk cId="1743460904" sldId="262"/>
            <ac:spMk id="2" creationId="{23D8B89C-E6F2-7DC7-D95B-DD6CF80C47D6}"/>
          </ac:spMkLst>
        </pc:spChg>
        <pc:spChg chg="mod">
          <ac:chgData name="Maksym Trzebiński" userId="S::mtrz847@zsksosnowiec.onmicrosoft.com::153dc868-d082-442a-b8c6-060b3f8aa71d" providerId="AD" clId="Web-{6DA41E5C-1984-4BDA-9A74-615681B6E9A1}" dt="2022-06-07T19:37:40.040" v="208" actId="20577"/>
          <ac:spMkLst>
            <pc:docMk/>
            <pc:sldMk cId="1743460904" sldId="262"/>
            <ac:spMk id="3" creationId="{2ECB3F71-2DC3-4227-CA90-D64D6F7359F2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19:33:05.879" v="147"/>
          <ac:spMkLst>
            <pc:docMk/>
            <pc:sldMk cId="1743460904" sldId="262"/>
            <ac:spMk id="11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19:33:05.879" v="147"/>
          <ac:spMkLst>
            <pc:docMk/>
            <pc:sldMk cId="1743460904" sldId="262"/>
            <ac:spMk id="13" creationId="{3E788242-4E16-4277-AC99-8601B722B507}"/>
          </ac:spMkLst>
        </pc:spChg>
        <pc:grpChg chg="add">
          <ac:chgData name="Maksym Trzebiński" userId="S::mtrz847@zsksosnowiec.onmicrosoft.com::153dc868-d082-442a-b8c6-060b3f8aa71d" providerId="AD" clId="Web-{6DA41E5C-1984-4BDA-9A74-615681B6E9A1}" dt="2022-06-07T19:33:05.879" v="147"/>
          <ac:grpSpMkLst>
            <pc:docMk/>
            <pc:sldMk cId="1743460904" sldId="262"/>
            <ac:grpSpMk id="15" creationId="{DCEB7F4D-1F80-4780-9EF1-250B6009D441}"/>
          </ac:grpSpMkLst>
        </pc:grpChg>
        <pc:picChg chg="add del mod">
          <ac:chgData name="Maksym Trzebiński" userId="S::mtrz847@zsksosnowiec.onmicrosoft.com::153dc868-d082-442a-b8c6-060b3f8aa71d" providerId="AD" clId="Web-{6DA41E5C-1984-4BDA-9A74-615681B6E9A1}" dt="2022-06-07T19:30:31.705" v="143"/>
          <ac:picMkLst>
            <pc:docMk/>
            <pc:sldMk cId="1743460904" sldId="262"/>
            <ac:picMk id="4" creationId="{E811A51C-4465-5F0C-6DF1-CB245B47C2DF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19:33:05.879" v="147"/>
          <ac:picMkLst>
            <pc:docMk/>
            <pc:sldMk cId="1743460904" sldId="262"/>
            <ac:picMk id="5" creationId="{C3AFEF1D-2161-9A71-BFCA-B90F469C581F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19:33:05.879" v="147"/>
          <ac:picMkLst>
            <pc:docMk/>
            <pc:sldMk cId="1743460904" sldId="262"/>
            <ac:picMk id="6" creationId="{19F2CFCC-4E18-98F8-97B1-861056BFBC79}"/>
          </ac:picMkLst>
        </pc:picChg>
      </pc:sldChg>
      <pc:sldChg chg="addSp delSp modSp new mod modTransition setBg">
        <pc:chgData name="Maksym Trzebiński" userId="S::mtrz847@zsksosnowiec.onmicrosoft.com::153dc868-d082-442a-b8c6-060b3f8aa71d" providerId="AD" clId="Web-{6DA41E5C-1984-4BDA-9A74-615681B6E9A1}" dt="2022-06-07T20:57:35.637" v="1551"/>
        <pc:sldMkLst>
          <pc:docMk/>
          <pc:sldMk cId="3617983293" sldId="263"/>
        </pc:sldMkLst>
        <pc:spChg chg="mod">
          <ac:chgData name="Maksym Trzebiński" userId="S::mtrz847@zsksosnowiec.onmicrosoft.com::153dc868-d082-442a-b8c6-060b3f8aa71d" providerId="AD" clId="Web-{6DA41E5C-1984-4BDA-9A74-615681B6E9A1}" dt="2022-06-07T19:57:06.731" v="524"/>
          <ac:spMkLst>
            <pc:docMk/>
            <pc:sldMk cId="3617983293" sldId="263"/>
            <ac:spMk id="2" creationId="{50A55B57-0869-A627-0339-4BABD0B8AB24}"/>
          </ac:spMkLst>
        </pc:spChg>
        <pc:spChg chg="mod">
          <ac:chgData name="Maksym Trzebiński" userId="S::mtrz847@zsksosnowiec.onmicrosoft.com::153dc868-d082-442a-b8c6-060b3f8aa71d" providerId="AD" clId="Web-{6DA41E5C-1984-4BDA-9A74-615681B6E9A1}" dt="2022-06-07T19:57:06.731" v="524"/>
          <ac:spMkLst>
            <pc:docMk/>
            <pc:sldMk cId="3617983293" sldId="263"/>
            <ac:spMk id="3" creationId="{6A468EAF-965E-2F98-C376-164B202F50DE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19:57:03.528" v="521"/>
          <ac:spMkLst>
            <pc:docMk/>
            <pc:sldMk cId="3617983293" sldId="263"/>
            <ac:spMk id="14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19:57:03.528" v="521"/>
          <ac:spMkLst>
            <pc:docMk/>
            <pc:sldMk cId="3617983293" sldId="263"/>
            <ac:spMk id="16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19:57:06.715" v="523"/>
          <ac:spMkLst>
            <pc:docMk/>
            <pc:sldMk cId="3617983293" sldId="263"/>
            <ac:spMk id="26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19:57:06.715" v="523"/>
          <ac:spMkLst>
            <pc:docMk/>
            <pc:sldMk cId="3617983293" sldId="263"/>
            <ac:spMk id="27" creationId="{3E788242-4E16-4277-AC99-8601B722B50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19:57:06.731" v="524"/>
          <ac:spMkLst>
            <pc:docMk/>
            <pc:sldMk cId="3617983293" sldId="263"/>
            <ac:spMk id="30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19:57:06.731" v="524"/>
          <ac:spMkLst>
            <pc:docMk/>
            <pc:sldMk cId="3617983293" sldId="263"/>
            <ac:spMk id="31" creationId="{3E788242-4E16-4277-AC99-8601B722B50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19:57:06.731" v="524"/>
          <ac:spMkLst>
            <pc:docMk/>
            <pc:sldMk cId="3617983293" sldId="263"/>
            <ac:spMk id="32" creationId="{3150E152-B33A-4529-A46C-605D7673E8F7}"/>
          </ac:spMkLst>
        </pc:spChg>
        <pc:grpChg chg="add del">
          <ac:chgData name="Maksym Trzebiński" userId="S::mtrz847@zsksosnowiec.onmicrosoft.com::153dc868-d082-442a-b8c6-060b3f8aa71d" providerId="AD" clId="Web-{6DA41E5C-1984-4BDA-9A74-615681B6E9A1}" dt="2022-06-07T19:57:03.528" v="521"/>
          <ac:grpSpMkLst>
            <pc:docMk/>
            <pc:sldMk cId="3617983293" sldId="263"/>
            <ac:grpSpMk id="18" creationId="{9197667C-E889-4EAE-AC8B-338489FD5210}"/>
          </ac:grpSpMkLst>
        </pc:grpChg>
        <pc:grpChg chg="add">
          <ac:chgData name="Maksym Trzebiński" userId="S::mtrz847@zsksosnowiec.onmicrosoft.com::153dc868-d082-442a-b8c6-060b3f8aa71d" providerId="AD" clId="Web-{6DA41E5C-1984-4BDA-9A74-615681B6E9A1}" dt="2022-06-07T19:57:06.731" v="524"/>
          <ac:grpSpMkLst>
            <pc:docMk/>
            <pc:sldMk cId="3617983293" sldId="263"/>
            <ac:grpSpMk id="20" creationId="{11FE0117-ADB2-403E-A68B-E3A253AE0519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19:57:06.715" v="523"/>
          <ac:grpSpMkLst>
            <pc:docMk/>
            <pc:sldMk cId="3617983293" sldId="263"/>
            <ac:grpSpMk id="28" creationId="{952D47CC-DDA3-4A43-B23F-7600ED6E7D27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19:57:06.731" v="524"/>
          <ac:picMkLst>
            <pc:docMk/>
            <pc:sldMk cId="3617983293" sldId="263"/>
            <ac:picMk id="4" creationId="{831498D4-9BF1-97C3-78B0-BC9659187C62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19:57:06.731" v="524"/>
          <ac:picMkLst>
            <pc:docMk/>
            <pc:sldMk cId="3617983293" sldId="263"/>
            <ac:picMk id="5" creationId="{0CE611C6-BEAB-B317-DA47-FFCB74F377A6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19:55:44.261" v="512"/>
          <ac:picMkLst>
            <pc:docMk/>
            <pc:sldMk cId="3617983293" sldId="263"/>
            <ac:picMk id="6" creationId="{75F7D65F-2D76-493F-E131-825CDE394520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19:56:05.292" v="515"/>
          <ac:picMkLst>
            <pc:docMk/>
            <pc:sldMk cId="3617983293" sldId="263"/>
            <ac:picMk id="7" creationId="{C95044FE-6511-E3AD-B393-3308E656A118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19:56:20.746" v="517"/>
          <ac:picMkLst>
            <pc:docMk/>
            <pc:sldMk cId="3617983293" sldId="263"/>
            <ac:picMk id="8" creationId="{A943EB42-87B9-A1C1-8D12-B0C25504CA90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19:57:06.731" v="524"/>
          <ac:picMkLst>
            <pc:docMk/>
            <pc:sldMk cId="3617983293" sldId="263"/>
            <ac:picMk id="9" creationId="{70BE04B7-EAFB-D5FE-88F3-6362A5A1AF78}"/>
          </ac:picMkLst>
        </pc:picChg>
      </pc:sldChg>
      <pc:sldChg chg="addSp modSp new mod modTransition setBg setClrOvrMap">
        <pc:chgData name="Maksym Trzebiński" userId="S::mtrz847@zsksosnowiec.onmicrosoft.com::153dc868-d082-442a-b8c6-060b3f8aa71d" providerId="AD" clId="Web-{6DA41E5C-1984-4BDA-9A74-615681B6E9A1}" dt="2022-06-07T20:57:47.996" v="1553"/>
        <pc:sldMkLst>
          <pc:docMk/>
          <pc:sldMk cId="2196577211" sldId="264"/>
        </pc:sldMkLst>
        <pc:spChg chg="mod">
          <ac:chgData name="Maksym Trzebiński" userId="S::mtrz847@zsksosnowiec.onmicrosoft.com::153dc868-d082-442a-b8c6-060b3f8aa71d" providerId="AD" clId="Web-{6DA41E5C-1984-4BDA-9A74-615681B6E9A1}" dt="2022-06-07T20:08:46.494" v="615"/>
          <ac:spMkLst>
            <pc:docMk/>
            <pc:sldMk cId="2196577211" sldId="264"/>
            <ac:spMk id="2" creationId="{23BBEE24-45C0-98AB-EF25-66E9A1080487}"/>
          </ac:spMkLst>
        </pc:spChg>
        <pc:spChg chg="mod">
          <ac:chgData name="Maksym Trzebiński" userId="S::mtrz847@zsksosnowiec.onmicrosoft.com::153dc868-d082-442a-b8c6-060b3f8aa71d" providerId="AD" clId="Web-{6DA41E5C-1984-4BDA-9A74-615681B6E9A1}" dt="2022-06-07T20:08:46.494" v="615"/>
          <ac:spMkLst>
            <pc:docMk/>
            <pc:sldMk cId="2196577211" sldId="264"/>
            <ac:spMk id="3" creationId="{FBAC07EE-1373-AB2B-8A2E-8A070CF04CEB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08:46.494" v="615"/>
          <ac:spMkLst>
            <pc:docMk/>
            <pc:sldMk cId="2196577211" sldId="264"/>
            <ac:spMk id="9" creationId="{AE6FDE22-1F54-452D-A9BA-1BE9FDB53450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08:46.494" v="615"/>
          <ac:spMkLst>
            <pc:docMk/>
            <pc:sldMk cId="2196577211" sldId="264"/>
            <ac:spMk id="11" creationId="{E24727BA-2777-4823-88E1-1B4B61968504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08:46.494" v="615"/>
          <ac:spMkLst>
            <pc:docMk/>
            <pc:sldMk cId="2196577211" sldId="264"/>
            <ac:spMk id="13" creationId="{2AB0E0E5-A956-4B80-A317-E670B96CB03B}"/>
          </ac:spMkLst>
        </pc:spChg>
        <pc:grpChg chg="add">
          <ac:chgData name="Maksym Trzebiński" userId="S::mtrz847@zsksosnowiec.onmicrosoft.com::153dc868-d082-442a-b8c6-060b3f8aa71d" providerId="AD" clId="Web-{6DA41E5C-1984-4BDA-9A74-615681B6E9A1}" dt="2022-06-07T20:08:46.494" v="615"/>
          <ac:grpSpMkLst>
            <pc:docMk/>
            <pc:sldMk cId="2196577211" sldId="264"/>
            <ac:grpSpMk id="15" creationId="{B42A1F82-CCEE-4C0C-A877-4479E6E697D6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08:46.494" v="615"/>
          <ac:picMkLst>
            <pc:docMk/>
            <pc:sldMk cId="2196577211" sldId="264"/>
            <ac:picMk id="4" creationId="{EFBFC02B-1319-CA04-ABA7-5F290E209FBA}"/>
          </ac:picMkLst>
        </pc:picChg>
      </pc:sldChg>
      <pc:sldChg chg="addSp delSp modSp new mod modTransition setBg setClrOvrMap">
        <pc:chgData name="Maksym Trzebiński" userId="S::mtrz847@zsksosnowiec.onmicrosoft.com::153dc868-d082-442a-b8c6-060b3f8aa71d" providerId="AD" clId="Web-{6DA41E5C-1984-4BDA-9A74-615681B6E9A1}" dt="2022-06-07T20:57:41.215" v="1552"/>
        <pc:sldMkLst>
          <pc:docMk/>
          <pc:sldMk cId="1971345056" sldId="265"/>
        </pc:sldMkLst>
        <pc:spChg chg="mod ord">
          <ac:chgData name="Maksym Trzebiński" userId="S::mtrz847@zsksosnowiec.onmicrosoft.com::153dc868-d082-442a-b8c6-060b3f8aa71d" providerId="AD" clId="Web-{6DA41E5C-1984-4BDA-9A74-615681B6E9A1}" dt="2022-06-07T20:08:21.025" v="613" actId="1076"/>
          <ac:spMkLst>
            <pc:docMk/>
            <pc:sldMk cId="1971345056" sldId="265"/>
            <ac:spMk id="2" creationId="{E857D007-D96D-D267-8C0C-20A3DD7D874A}"/>
          </ac:spMkLst>
        </pc:spChg>
        <pc:spChg chg="del">
          <ac:chgData name="Maksym Trzebiński" userId="S::mtrz847@zsksosnowiec.onmicrosoft.com::153dc868-d082-442a-b8c6-060b3f8aa71d" providerId="AD" clId="Web-{6DA41E5C-1984-4BDA-9A74-615681B6E9A1}" dt="2022-06-07T19:57:52.075" v="537"/>
          <ac:spMkLst>
            <pc:docMk/>
            <pc:sldMk cId="1971345056" sldId="265"/>
            <ac:spMk id="3" creationId="{6F0B39B4-5105-FD70-9337-D5BD5C04DEEE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22.829" v="562"/>
          <ac:spMkLst>
            <pc:docMk/>
            <pc:sldMk cId="1971345056" sldId="265"/>
            <ac:spMk id="11" creationId="{2293296F-4C3A-4530-98F5-F83646ACE913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22.829" v="562"/>
          <ac:spMkLst>
            <pc:docMk/>
            <pc:sldMk cId="1971345056" sldId="265"/>
            <ac:spMk id="21" creationId="{916F6374-2300-41FF-BA7E-22FADCD95D3B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22.829" v="562"/>
          <ac:spMkLst>
            <pc:docMk/>
            <pc:sldMk cId="1971345056" sldId="265"/>
            <ac:spMk id="23" creationId="{90864D9E-0A0C-482E-86DE-9C4E729C38D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0:47.953" v="551"/>
          <ac:spMkLst>
            <pc:docMk/>
            <pc:sldMk cId="1971345056" sldId="265"/>
            <ac:spMk id="35" creationId="{8B872B55-F10B-71CC-9430-2E1A61626FD1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0:47.953" v="551"/>
          <ac:spMkLst>
            <pc:docMk/>
            <pc:sldMk cId="1971345056" sldId="265"/>
            <ac:spMk id="38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0:47.953" v="551"/>
          <ac:spMkLst>
            <pc:docMk/>
            <pc:sldMk cId="1971345056" sldId="265"/>
            <ac:spMk id="40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11.344" v="553"/>
          <ac:spMkLst>
            <pc:docMk/>
            <pc:sldMk cId="1971345056" sldId="265"/>
            <ac:spMk id="54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11.344" v="553"/>
          <ac:spMkLst>
            <pc:docMk/>
            <pc:sldMk cId="1971345056" sldId="265"/>
            <ac:spMk id="55" creationId="{59097C53-59D1-4DAC-AAC1-79EEEF9B912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01:11.344" v="553"/>
          <ac:spMkLst>
            <pc:docMk/>
            <pc:sldMk cId="1971345056" sldId="265"/>
            <ac:spMk id="57" creationId="{C29E1DBC-E6A4-4870-364D-8888CB5B69B9}"/>
          </ac:spMkLst>
        </pc:spChg>
        <pc:grpChg chg="add del">
          <ac:chgData name="Maksym Trzebiński" userId="S::mtrz847@zsksosnowiec.onmicrosoft.com::153dc868-d082-442a-b8c6-060b3f8aa71d" providerId="AD" clId="Web-{6DA41E5C-1984-4BDA-9A74-615681B6E9A1}" dt="2022-06-07T20:01:22.829" v="562"/>
          <ac:grpSpMkLst>
            <pc:docMk/>
            <pc:sldMk cId="1971345056" sldId="265"/>
            <ac:grpSpMk id="13" creationId="{3914D2BD-3C47-433D-81FE-DC6C39595F0E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01:22.829" v="562"/>
          <ac:grpSpMkLst>
            <pc:docMk/>
            <pc:sldMk cId="1971345056" sldId="265"/>
            <ac:grpSpMk id="25" creationId="{09685C64-D442-42B1-ABC5-D54F0E4273C2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00:47.953" v="551"/>
          <ac:grpSpMkLst>
            <pc:docMk/>
            <pc:sldMk cId="1971345056" sldId="265"/>
            <ac:grpSpMk id="42" creationId="{E4DCF4D8-944E-41C9-97CE-C9BBEA7DA4F6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01:11.344" v="553"/>
          <ac:grpSpMkLst>
            <pc:docMk/>
            <pc:sldMk cId="1971345056" sldId="265"/>
            <ac:grpSpMk id="56" creationId="{E2FF30B2-C680-4C48-B131-1A8744BDFE01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08:04.368" v="610" actId="1076"/>
          <ac:picMkLst>
            <pc:docMk/>
            <pc:sldMk cId="1971345056" sldId="265"/>
            <ac:picMk id="4" creationId="{5125C17C-1E46-4984-47CC-C27E1C8EA94A}"/>
          </ac:picMkLst>
        </pc:picChg>
        <pc:picChg chg="add del mod ord">
          <ac:chgData name="Maksym Trzebiński" userId="S::mtrz847@zsksosnowiec.onmicrosoft.com::153dc868-d082-442a-b8c6-060b3f8aa71d" providerId="AD" clId="Web-{6DA41E5C-1984-4BDA-9A74-615681B6E9A1}" dt="2022-06-07T20:01:41.392" v="566"/>
          <ac:picMkLst>
            <pc:docMk/>
            <pc:sldMk cId="1971345056" sldId="265"/>
            <ac:picMk id="5" creationId="{3B12D4D7-1CFB-4E1A-76EA-4050935B39C2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08:12.493" v="611" actId="1076"/>
          <ac:picMkLst>
            <pc:docMk/>
            <pc:sldMk cId="1971345056" sldId="265"/>
            <ac:picMk id="6" creationId="{605E8A34-2134-15AB-B201-CDCD3B76FF72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20:01:12.063" v="554"/>
          <ac:picMkLst>
            <pc:docMk/>
            <pc:sldMk cId="1971345056" sldId="265"/>
            <ac:picMk id="7" creationId="{DA0DFB72-0701-251F-459E-DA824C88DCED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20:01:57.970" v="572"/>
          <ac:picMkLst>
            <pc:docMk/>
            <pc:sldMk cId="1971345056" sldId="265"/>
            <ac:picMk id="8" creationId="{77D70303-61A6-BD07-04E6-18C766A2348F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20:02:01.548" v="574"/>
          <ac:picMkLst>
            <pc:docMk/>
            <pc:sldMk cId="1971345056" sldId="265"/>
            <ac:picMk id="9" creationId="{C475C598-5A31-8F3A-1A02-42103CA8117E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20:02:18.345" v="576"/>
          <ac:picMkLst>
            <pc:docMk/>
            <pc:sldMk cId="1971345056" sldId="265"/>
            <ac:picMk id="10" creationId="{E2FCE41C-7DE8-B214-A354-1BF6DCD5E9FB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08:14.946" v="612" actId="1076"/>
          <ac:picMkLst>
            <pc:docMk/>
            <pc:sldMk cId="1971345056" sldId="265"/>
            <ac:picMk id="12" creationId="{1227769A-B414-1199-7587-6BA2D31CB924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07:52.087" v="606" actId="1076"/>
          <ac:picMkLst>
            <pc:docMk/>
            <pc:sldMk cId="1971345056" sldId="265"/>
            <ac:picMk id="20" creationId="{C9AEC8FA-BFE4-5651-0CEC-08FE37DE8E0C}"/>
          </ac:picMkLst>
        </pc:picChg>
        <pc:cxnChg chg="add del">
          <ac:chgData name="Maksym Trzebiński" userId="S::mtrz847@zsksosnowiec.onmicrosoft.com::153dc868-d082-442a-b8c6-060b3f8aa71d" providerId="AD" clId="Web-{6DA41E5C-1984-4BDA-9A74-615681B6E9A1}" dt="2022-06-07T20:00:47.953" v="551"/>
          <ac:cxnSpMkLst>
            <pc:docMk/>
            <pc:sldMk cId="1971345056" sldId="265"/>
            <ac:cxnSpMk id="50" creationId="{254DC8E1-D842-4EC8-9557-39C228F9C067}"/>
          </ac:cxnSpMkLst>
        </pc:cxnChg>
        <pc:cxnChg chg="add del">
          <ac:chgData name="Maksym Trzebiński" userId="S::mtrz847@zsksosnowiec.onmicrosoft.com::153dc868-d082-442a-b8c6-060b3f8aa71d" providerId="AD" clId="Web-{6DA41E5C-1984-4BDA-9A74-615681B6E9A1}" dt="2022-06-07T20:00:47.953" v="551"/>
          <ac:cxnSpMkLst>
            <pc:docMk/>
            <pc:sldMk cId="1971345056" sldId="265"/>
            <ac:cxnSpMk id="52" creationId="{4C9882B3-AAA7-4EDC-86AD-C7AC911EFE82}"/>
          </ac:cxnSpMkLst>
        </pc:cxnChg>
      </pc:sldChg>
      <pc:sldChg chg="addSp delSp modSp new mod modTransition setBg setClrOvrMap">
        <pc:chgData name="Maksym Trzebiński" userId="S::mtrz847@zsksosnowiec.onmicrosoft.com::153dc868-d082-442a-b8c6-060b3f8aa71d" providerId="AD" clId="Web-{6DA41E5C-1984-4BDA-9A74-615681B6E9A1}" dt="2022-06-07T20:58:07.325" v="1555"/>
        <pc:sldMkLst>
          <pc:docMk/>
          <pc:sldMk cId="2898756254" sldId="266"/>
        </pc:sldMkLst>
        <pc:spChg chg="mod ord">
          <ac:chgData name="Maksym Trzebiński" userId="S::mtrz847@zsksosnowiec.onmicrosoft.com::153dc868-d082-442a-b8c6-060b3f8aa71d" providerId="AD" clId="Web-{6DA41E5C-1984-4BDA-9A74-615681B6E9A1}" dt="2022-06-07T20:16:36.720" v="782"/>
          <ac:spMkLst>
            <pc:docMk/>
            <pc:sldMk cId="2898756254" sldId="266"/>
            <ac:spMk id="2" creationId="{9022B932-91CA-212F-6959-9F0AA6109987}"/>
          </ac:spMkLst>
        </pc:spChg>
        <pc:spChg chg="del">
          <ac:chgData name="Maksym Trzebiński" userId="S::mtrz847@zsksosnowiec.onmicrosoft.com::153dc868-d082-442a-b8c6-060b3f8aa71d" providerId="AD" clId="Web-{6DA41E5C-1984-4BDA-9A74-615681B6E9A1}" dt="2022-06-07T20:10:26.652" v="624"/>
          <ac:spMkLst>
            <pc:docMk/>
            <pc:sldMk cId="2898756254" sldId="266"/>
            <ac:spMk id="3" creationId="{270810DC-42EF-097F-B697-C1AEC7AC43DE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2:06.919" v="629"/>
          <ac:spMkLst>
            <pc:docMk/>
            <pc:sldMk cId="2898756254" sldId="266"/>
            <ac:spMk id="10" creationId="{2293296F-4C3A-4530-98F5-F83646ACE913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2:06.919" v="629"/>
          <ac:spMkLst>
            <pc:docMk/>
            <pc:sldMk cId="2898756254" sldId="266"/>
            <ac:spMk id="20" creationId="{F1C6B16B-9E8D-47DC-8314-0FD39065C4F6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2:06.919" v="629"/>
          <ac:spMkLst>
            <pc:docMk/>
            <pc:sldMk cId="2898756254" sldId="266"/>
            <ac:spMk id="22" creationId="{15937DC0-95F0-4D80-988E-61537F63819A}"/>
          </ac:spMkLst>
        </pc:spChg>
        <pc:spChg chg="add mod">
          <ac:chgData name="Maksym Trzebiński" userId="S::mtrz847@zsksosnowiec.onmicrosoft.com::153dc868-d082-442a-b8c6-060b3f8aa71d" providerId="AD" clId="Web-{6DA41E5C-1984-4BDA-9A74-615681B6E9A1}" dt="2022-06-07T20:18:44.941" v="815" actId="20577"/>
          <ac:spMkLst>
            <pc:docMk/>
            <pc:sldMk cId="2898756254" sldId="266"/>
            <ac:spMk id="34" creationId="{296F4590-1F10-100C-4FB3-8C92069F61F4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6:36.720" v="782"/>
          <ac:spMkLst>
            <pc:docMk/>
            <pc:sldMk cId="2898756254" sldId="266"/>
            <ac:spMk id="37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6:36.720" v="782"/>
          <ac:spMkLst>
            <pc:docMk/>
            <pc:sldMk cId="2898756254" sldId="266"/>
            <ac:spMk id="39" creationId="{59097C53-59D1-4DAC-AAC1-79EEEF9B912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6:36.720" v="781"/>
          <ac:spMkLst>
            <pc:docMk/>
            <pc:sldMk cId="2898756254" sldId="266"/>
            <ac:spMk id="52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16:36.720" v="781"/>
          <ac:spMkLst>
            <pc:docMk/>
            <pc:sldMk cId="2898756254" sldId="266"/>
            <ac:spMk id="54" creationId="{3E788242-4E16-4277-AC99-8601B722B50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16:36.720" v="782"/>
          <ac:spMkLst>
            <pc:docMk/>
            <pc:sldMk cId="2898756254" sldId="266"/>
            <ac:spMk id="65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16:36.720" v="782"/>
          <ac:spMkLst>
            <pc:docMk/>
            <pc:sldMk cId="2898756254" sldId="266"/>
            <ac:spMk id="66" creationId="{59097C53-59D1-4DAC-AAC1-79EEEF9B9127}"/>
          </ac:spMkLst>
        </pc:spChg>
        <pc:grpChg chg="add del">
          <ac:chgData name="Maksym Trzebiński" userId="S::mtrz847@zsksosnowiec.onmicrosoft.com::153dc868-d082-442a-b8c6-060b3f8aa71d" providerId="AD" clId="Web-{6DA41E5C-1984-4BDA-9A74-615681B6E9A1}" dt="2022-06-07T20:12:06.919" v="629"/>
          <ac:grpSpMkLst>
            <pc:docMk/>
            <pc:sldMk cId="2898756254" sldId="266"/>
            <ac:grpSpMk id="12" creationId="{3914D2BD-3C47-433D-81FE-DC6C39595F0E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12:06.919" v="629"/>
          <ac:grpSpMkLst>
            <pc:docMk/>
            <pc:sldMk cId="2898756254" sldId="266"/>
            <ac:grpSpMk id="24" creationId="{4264F573-6E23-4428-8AC8-5B24E9B7312A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16:36.720" v="782"/>
          <ac:grpSpMkLst>
            <pc:docMk/>
            <pc:sldMk cId="2898756254" sldId="266"/>
            <ac:grpSpMk id="41" creationId="{FEED7D54-DEAE-49C5-BDEB-51BE09894317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16:36.720" v="781"/>
          <ac:grpSpMkLst>
            <pc:docMk/>
            <pc:sldMk cId="2898756254" sldId="266"/>
            <ac:grpSpMk id="56" creationId="{72EE99BE-F641-44AE-B3DB-B6796DD38519}"/>
          </ac:grpSpMkLst>
        </pc:grpChg>
        <pc:grpChg chg="add">
          <ac:chgData name="Maksym Trzebiński" userId="S::mtrz847@zsksosnowiec.onmicrosoft.com::153dc868-d082-442a-b8c6-060b3f8aa71d" providerId="AD" clId="Web-{6DA41E5C-1984-4BDA-9A74-615681B6E9A1}" dt="2022-06-07T20:16:36.720" v="782"/>
          <ac:grpSpMkLst>
            <pc:docMk/>
            <pc:sldMk cId="2898756254" sldId="266"/>
            <ac:grpSpMk id="67" creationId="{DC71417B-8573-42E0-AF94-DEC2703D84CA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16:36.720" v="782"/>
          <ac:picMkLst>
            <pc:docMk/>
            <pc:sldMk cId="2898756254" sldId="266"/>
            <ac:picMk id="4" creationId="{77975102-6C35-15CC-D1AC-C07A183A9DC2}"/>
          </ac:picMkLst>
        </pc:picChg>
        <pc:picChg chg="add mod ord">
          <ac:chgData name="Maksym Trzebiński" userId="S::mtrz847@zsksosnowiec.onmicrosoft.com::153dc868-d082-442a-b8c6-060b3f8aa71d" providerId="AD" clId="Web-{6DA41E5C-1984-4BDA-9A74-615681B6E9A1}" dt="2022-06-07T20:16:36.720" v="782"/>
          <ac:picMkLst>
            <pc:docMk/>
            <pc:sldMk cId="2898756254" sldId="266"/>
            <ac:picMk id="5" creationId="{E8E155E9-5AC8-44D1-AB39-AFF0484C4C73}"/>
          </ac:picMkLst>
        </pc:picChg>
        <pc:cxnChg chg="add del">
          <ac:chgData name="Maksym Trzebiński" userId="S::mtrz847@zsksosnowiec.onmicrosoft.com::153dc868-d082-442a-b8c6-060b3f8aa71d" providerId="AD" clId="Web-{6DA41E5C-1984-4BDA-9A74-615681B6E9A1}" dt="2022-06-07T20:16:36.720" v="781"/>
          <ac:cxnSpMkLst>
            <pc:docMk/>
            <pc:sldMk cId="2898756254" sldId="266"/>
            <ac:cxnSpMk id="63" creationId="{55A035D6-5E89-44D3-BD90-E043B4AE7A90}"/>
          </ac:cxnSpMkLst>
        </pc:cxnChg>
      </pc:sldChg>
      <pc:sldChg chg="addSp delSp modSp new mod ord modTransition setBg">
        <pc:chgData name="Maksym Trzebiński" userId="S::mtrz847@zsksosnowiec.onmicrosoft.com::153dc868-d082-442a-b8c6-060b3f8aa71d" providerId="AD" clId="Web-{6DA41E5C-1984-4BDA-9A74-615681B6E9A1}" dt="2022-06-07T20:58:15.919" v="1556"/>
        <pc:sldMkLst>
          <pc:docMk/>
          <pc:sldMk cId="3749353973" sldId="267"/>
        </pc:sldMkLst>
        <pc:spChg chg="mod">
          <ac:chgData name="Maksym Trzebiński" userId="S::mtrz847@zsksosnowiec.onmicrosoft.com::153dc868-d082-442a-b8c6-060b3f8aa71d" providerId="AD" clId="Web-{6DA41E5C-1984-4BDA-9A74-615681B6E9A1}" dt="2022-06-07T20:24:07.415" v="826"/>
          <ac:spMkLst>
            <pc:docMk/>
            <pc:sldMk cId="3749353973" sldId="267"/>
            <ac:spMk id="2" creationId="{299287EB-9B18-9239-5AA8-C7FA71BB3C65}"/>
          </ac:spMkLst>
        </pc:spChg>
        <pc:spChg chg="del">
          <ac:chgData name="Maksym Trzebiński" userId="S::mtrz847@zsksosnowiec.onmicrosoft.com::153dc868-d082-442a-b8c6-060b3f8aa71d" providerId="AD" clId="Web-{6DA41E5C-1984-4BDA-9A74-615681B6E9A1}" dt="2022-06-07T20:20:23.005" v="821"/>
          <ac:spMkLst>
            <pc:docMk/>
            <pc:sldMk cId="3749353973" sldId="267"/>
            <ac:spMk id="3" creationId="{8F55CC19-254A-129B-E9A0-C0DF6542AF00}"/>
          </ac:spMkLst>
        </pc:spChg>
        <pc:spChg chg="add mod">
          <ac:chgData name="Maksym Trzebiński" userId="S::mtrz847@zsksosnowiec.onmicrosoft.com::153dc868-d082-442a-b8c6-060b3f8aa71d" providerId="AD" clId="Web-{6DA41E5C-1984-4BDA-9A74-615681B6E9A1}" dt="2022-06-07T20:29:16.592" v="884" actId="20577"/>
          <ac:spMkLst>
            <pc:docMk/>
            <pc:sldMk cId="3749353973" sldId="267"/>
            <ac:spMk id="9" creationId="{785E49FC-66CF-F526-9C19-709D2A0DF3F2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24:07.415" v="826"/>
          <ac:spMkLst>
            <pc:docMk/>
            <pc:sldMk cId="3749353973" sldId="267"/>
            <ac:spMk id="12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24:07.415" v="826"/>
          <ac:spMkLst>
            <pc:docMk/>
            <pc:sldMk cId="3749353973" sldId="267"/>
            <ac:spMk id="14" creationId="{3E788242-4E16-4277-AC99-8601B722B507}"/>
          </ac:spMkLst>
        </pc:spChg>
        <pc:grpChg chg="add">
          <ac:chgData name="Maksym Trzebiński" userId="S::mtrz847@zsksosnowiec.onmicrosoft.com::153dc868-d082-442a-b8c6-060b3f8aa71d" providerId="AD" clId="Web-{6DA41E5C-1984-4BDA-9A74-615681B6E9A1}" dt="2022-06-07T20:24:07.415" v="826"/>
          <ac:grpSpMkLst>
            <pc:docMk/>
            <pc:sldMk cId="3749353973" sldId="267"/>
            <ac:grpSpMk id="16" creationId="{E306DF07-7C92-4D7F-B24A-59963AAE06EE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24:07.415" v="826"/>
          <ac:picMkLst>
            <pc:docMk/>
            <pc:sldMk cId="3749353973" sldId="267"/>
            <ac:picMk id="4" creationId="{DD00BC93-C274-F9D2-1C99-0BE8D2BF330E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24:07.415" v="826"/>
          <ac:picMkLst>
            <pc:docMk/>
            <pc:sldMk cId="3749353973" sldId="267"/>
            <ac:picMk id="5" creationId="{47647C0B-F2E1-0F2B-5694-0B38725F1BE1}"/>
          </ac:picMkLst>
        </pc:picChg>
        <pc:cxnChg chg="add">
          <ac:chgData name="Maksym Trzebiński" userId="S::mtrz847@zsksosnowiec.onmicrosoft.com::153dc868-d082-442a-b8c6-060b3f8aa71d" providerId="AD" clId="Web-{6DA41E5C-1984-4BDA-9A74-615681B6E9A1}" dt="2022-06-07T20:24:07.415" v="826"/>
          <ac:cxnSpMkLst>
            <pc:docMk/>
            <pc:sldMk cId="3749353973" sldId="267"/>
            <ac:cxnSpMk id="23" creationId="{473B7508-B55F-4EAC-90EA-91B8156DAD80}"/>
          </ac:cxnSpMkLst>
        </pc:cxnChg>
      </pc:sldChg>
      <pc:sldChg chg="addSp delSp modSp new mod modTransition setBg addAnim setClrOvrMap">
        <pc:chgData name="Maksym Trzebiński" userId="S::mtrz847@zsksosnowiec.onmicrosoft.com::153dc868-d082-442a-b8c6-060b3f8aa71d" providerId="AD" clId="Web-{6DA41E5C-1984-4BDA-9A74-615681B6E9A1}" dt="2022-06-07T20:57:55.996" v="1554"/>
        <pc:sldMkLst>
          <pc:docMk/>
          <pc:sldMk cId="734842158" sldId="268"/>
        </pc:sldMkLst>
        <pc:spChg chg="mod">
          <ac:chgData name="Maksym Trzebiński" userId="S::mtrz847@zsksosnowiec.onmicrosoft.com::153dc868-d082-442a-b8c6-060b3f8aa71d" providerId="AD" clId="Web-{6DA41E5C-1984-4BDA-9A74-615681B6E9A1}" dt="2022-06-07T20:36:31.755" v="1032"/>
          <ac:spMkLst>
            <pc:docMk/>
            <pc:sldMk cId="734842158" sldId="268"/>
            <ac:spMk id="2" creationId="{DE51153C-485F-0076-EB7C-6339EE5AF3D4}"/>
          </ac:spMkLst>
        </pc:spChg>
        <pc:spChg chg="add del mod">
          <ac:chgData name="Maksym Trzebiński" userId="S::mtrz847@zsksosnowiec.onmicrosoft.com::153dc868-d082-442a-b8c6-060b3f8aa71d" providerId="AD" clId="Web-{6DA41E5C-1984-4BDA-9A74-615681B6E9A1}" dt="2022-06-07T20:31:59.641" v="918"/>
          <ac:spMkLst>
            <pc:docMk/>
            <pc:sldMk cId="734842158" sldId="268"/>
            <ac:spMk id="3" creationId="{D9E939FC-CDA1-11F7-EFC5-44742BC889DE}"/>
          </ac:spMkLst>
        </pc:spChg>
        <pc:spChg chg="add del mod">
          <ac:chgData name="Maksym Trzebiński" userId="S::mtrz847@zsksosnowiec.onmicrosoft.com::153dc868-d082-442a-b8c6-060b3f8aa71d" providerId="AD" clId="Web-{6DA41E5C-1984-4BDA-9A74-615681B6E9A1}" dt="2022-06-07T20:31:40.078" v="914"/>
          <ac:spMkLst>
            <pc:docMk/>
            <pc:sldMk cId="734842158" sldId="268"/>
            <ac:spMk id="5" creationId="{7AC286E5-44AD-24FF-AA38-B48D09341E56}"/>
          </ac:spMkLst>
        </pc:spChg>
        <pc:spChg chg="add del mod">
          <ac:chgData name="Maksym Trzebiński" userId="S::mtrz847@zsksosnowiec.onmicrosoft.com::153dc868-d082-442a-b8c6-060b3f8aa71d" providerId="AD" clId="Web-{6DA41E5C-1984-4BDA-9A74-615681B6E9A1}" dt="2022-06-07T20:31:50.407" v="917"/>
          <ac:spMkLst>
            <pc:docMk/>
            <pc:sldMk cId="734842158" sldId="268"/>
            <ac:spMk id="6" creationId="{8892F5D3-3C65-A81C-EFF9-B6A696086B98}"/>
          </ac:spMkLst>
        </pc:spChg>
        <pc:spChg chg="add mod">
          <ac:chgData name="Maksym Trzebiński" userId="S::mtrz847@zsksosnowiec.onmicrosoft.com::153dc868-d082-442a-b8c6-060b3f8aa71d" providerId="AD" clId="Web-{6DA41E5C-1984-4BDA-9A74-615681B6E9A1}" dt="2022-06-07T20:37:46.662" v="1085" actId="20577"/>
          <ac:spMkLst>
            <pc:docMk/>
            <pc:sldMk cId="734842158" sldId="268"/>
            <ac:spMk id="11" creationId="{A5D54674-3531-AB54-513D-73FC041B8862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34:41.237" v="987"/>
          <ac:spMkLst>
            <pc:docMk/>
            <pc:sldMk cId="734842158" sldId="268"/>
            <ac:spMk id="14" creationId="{CF10C978-51B5-420C-9A05-C8F194EACAC3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34:41.237" v="987"/>
          <ac:spMkLst>
            <pc:docMk/>
            <pc:sldMk cId="734842158" sldId="268"/>
            <ac:spMk id="16" creationId="{28D34D1C-4E49-4D32-96F1-E49CEBBF86E0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36:31.755" v="1032"/>
          <ac:spMkLst>
            <pc:docMk/>
            <pc:sldMk cId="734842158" sldId="268"/>
            <ac:spMk id="29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6DA41E5C-1984-4BDA-9A74-615681B6E9A1}" dt="2022-06-07T20:36:31.755" v="1032"/>
          <ac:spMkLst>
            <pc:docMk/>
            <pc:sldMk cId="734842158" sldId="268"/>
            <ac:spMk id="31" creationId="{59097C53-59D1-4DAC-AAC1-79EEEF9B912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36:31.755" v="1032"/>
          <ac:spMkLst>
            <pc:docMk/>
            <pc:sldMk cId="734842158" sldId="268"/>
            <ac:spMk id="44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36:31.755" v="1032"/>
          <ac:spMkLst>
            <pc:docMk/>
            <pc:sldMk cId="734842158" sldId="268"/>
            <ac:spMk id="46" creationId="{59097C53-59D1-4DAC-AAC1-79EEEF9B9127}"/>
          </ac:spMkLst>
        </pc:spChg>
        <pc:grpChg chg="add del">
          <ac:chgData name="Maksym Trzebiński" userId="S::mtrz847@zsksosnowiec.onmicrosoft.com::153dc868-d082-442a-b8c6-060b3f8aa71d" providerId="AD" clId="Web-{6DA41E5C-1984-4BDA-9A74-615681B6E9A1}" dt="2022-06-07T20:34:41.237" v="987"/>
          <ac:grpSpMkLst>
            <pc:docMk/>
            <pc:sldMk cId="734842158" sldId="268"/>
            <ac:grpSpMk id="18" creationId="{6EDBC9C2-2A39-44A2-9D95-D1DE9E2B127D}"/>
          </ac:grpSpMkLst>
        </pc:grpChg>
        <pc:grpChg chg="add del">
          <ac:chgData name="Maksym Trzebiński" userId="S::mtrz847@zsksosnowiec.onmicrosoft.com::153dc868-d082-442a-b8c6-060b3f8aa71d" providerId="AD" clId="Web-{6DA41E5C-1984-4BDA-9A74-615681B6E9A1}" dt="2022-06-07T20:36:31.755" v="1032"/>
          <ac:grpSpMkLst>
            <pc:docMk/>
            <pc:sldMk cId="734842158" sldId="268"/>
            <ac:grpSpMk id="33" creationId="{FEED7D54-DEAE-49C5-BDEB-51BE09894317}"/>
          </ac:grpSpMkLst>
        </pc:grpChg>
        <pc:grpChg chg="add">
          <ac:chgData name="Maksym Trzebiński" userId="S::mtrz847@zsksosnowiec.onmicrosoft.com::153dc868-d082-442a-b8c6-060b3f8aa71d" providerId="AD" clId="Web-{6DA41E5C-1984-4BDA-9A74-615681B6E9A1}" dt="2022-06-07T20:36:31.755" v="1032"/>
          <ac:grpSpMkLst>
            <pc:docMk/>
            <pc:sldMk cId="734842158" sldId="268"/>
            <ac:grpSpMk id="48" creationId="{DC71417B-8573-42E0-AF94-DEC2703D84CA}"/>
          </ac:grpSpMkLst>
        </pc:grpChg>
        <pc:picChg chg="add del mod ord">
          <ac:chgData name="Maksym Trzebiński" userId="S::mtrz847@zsksosnowiec.onmicrosoft.com::153dc868-d082-442a-b8c6-060b3f8aa71d" providerId="AD" clId="Web-{6DA41E5C-1984-4BDA-9A74-615681B6E9A1}" dt="2022-06-07T20:31:01.749" v="906"/>
          <ac:picMkLst>
            <pc:docMk/>
            <pc:sldMk cId="734842158" sldId="268"/>
            <ac:picMk id="4" creationId="{C863FE82-88DA-7B89-D31F-24F3864A74FE}"/>
          </ac:picMkLst>
        </pc:picChg>
        <pc:picChg chg="add mod ord">
          <ac:chgData name="Maksym Trzebiński" userId="S::mtrz847@zsksosnowiec.onmicrosoft.com::153dc868-d082-442a-b8c6-060b3f8aa71d" providerId="AD" clId="Web-{6DA41E5C-1984-4BDA-9A74-615681B6E9A1}" dt="2022-06-07T20:36:31.755" v="1032"/>
          <ac:picMkLst>
            <pc:docMk/>
            <pc:sldMk cId="734842158" sldId="268"/>
            <ac:picMk id="7" creationId="{72A2EA90-5CF5-8D3E-8125-8FC32314574E}"/>
          </ac:picMkLst>
        </pc:picChg>
        <pc:picChg chg="add mod ord">
          <ac:chgData name="Maksym Trzebiński" userId="S::mtrz847@zsksosnowiec.onmicrosoft.com::153dc868-d082-442a-b8c6-060b3f8aa71d" providerId="AD" clId="Web-{6DA41E5C-1984-4BDA-9A74-615681B6E9A1}" dt="2022-06-07T20:36:31.755" v="1032"/>
          <ac:picMkLst>
            <pc:docMk/>
            <pc:sldMk cId="734842158" sldId="268"/>
            <ac:picMk id="8" creationId="{452642B7-FD80-1A42-ABA4-D3098AC03812}"/>
          </ac:picMkLst>
        </pc:picChg>
        <pc:cxnChg chg="add del">
          <ac:chgData name="Maksym Trzebiński" userId="S::mtrz847@zsksosnowiec.onmicrosoft.com::153dc868-d082-442a-b8c6-060b3f8aa71d" providerId="AD" clId="Web-{6DA41E5C-1984-4BDA-9A74-615681B6E9A1}" dt="2022-06-07T20:34:41.237" v="987"/>
          <ac:cxnSpMkLst>
            <pc:docMk/>
            <pc:sldMk cId="734842158" sldId="268"/>
            <ac:cxnSpMk id="24" creationId="{E32B0B7D-C67A-4103-B2F0-ACE40BD56D02}"/>
          </ac:cxnSpMkLst>
        </pc:cxnChg>
      </pc:sldChg>
      <pc:sldChg chg="addSp delSp modSp new mod modTransition setBg">
        <pc:chgData name="Maksym Trzebiński" userId="S::mtrz847@zsksosnowiec.onmicrosoft.com::153dc868-d082-442a-b8c6-060b3f8aa71d" providerId="AD" clId="Web-{6DA41E5C-1984-4BDA-9A74-615681B6E9A1}" dt="2022-06-07T20:58:24.903" v="1558"/>
        <pc:sldMkLst>
          <pc:docMk/>
          <pc:sldMk cId="4280332712" sldId="269"/>
        </pc:sldMkLst>
        <pc:spChg chg="mod">
          <ac:chgData name="Maksym Trzebiński" userId="S::mtrz847@zsksosnowiec.onmicrosoft.com::153dc868-d082-442a-b8c6-060b3f8aa71d" providerId="AD" clId="Web-{6DA41E5C-1984-4BDA-9A74-615681B6E9A1}" dt="2022-06-07T20:42:20.760" v="1104"/>
          <ac:spMkLst>
            <pc:docMk/>
            <pc:sldMk cId="4280332712" sldId="269"/>
            <ac:spMk id="2" creationId="{1CCA75AC-DE6D-CA26-1674-1229B7E6B70A}"/>
          </ac:spMkLst>
        </pc:spChg>
        <pc:spChg chg="del mod">
          <ac:chgData name="Maksym Trzebiński" userId="S::mtrz847@zsksosnowiec.onmicrosoft.com::153dc868-d082-442a-b8c6-060b3f8aa71d" providerId="AD" clId="Web-{6DA41E5C-1984-4BDA-9A74-615681B6E9A1}" dt="2022-06-07T20:39:15.882" v="1093"/>
          <ac:spMkLst>
            <pc:docMk/>
            <pc:sldMk cId="4280332712" sldId="269"/>
            <ac:spMk id="3" creationId="{821F3294-F450-A7C1-04F9-92F044686DE5}"/>
          </ac:spMkLst>
        </pc:spChg>
        <pc:spChg chg="add mod">
          <ac:chgData name="Maksym Trzebiński" userId="S::mtrz847@zsksosnowiec.onmicrosoft.com::153dc868-d082-442a-b8c6-060b3f8aa71d" providerId="AD" clId="Web-{6DA41E5C-1984-4BDA-9A74-615681B6E9A1}" dt="2022-06-07T20:48:51.862" v="1292" actId="20577"/>
          <ac:spMkLst>
            <pc:docMk/>
            <pc:sldMk cId="4280332712" sldId="269"/>
            <ac:spMk id="11" creationId="{72FC25B4-9080-C48D-4B7C-432C8082D162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42:20.760" v="1104"/>
          <ac:spMkLst>
            <pc:docMk/>
            <pc:sldMk cId="4280332712" sldId="269"/>
            <ac:spMk id="14" creationId="{CF10C978-51B5-420C-9A05-C8F194EACAC3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42:20.760" v="1104"/>
          <ac:spMkLst>
            <pc:docMk/>
            <pc:sldMk cId="4280332712" sldId="269"/>
            <ac:spMk id="16" creationId="{28D34D1C-4E49-4D32-96F1-E49CEBBF86E0}"/>
          </ac:spMkLst>
        </pc:spChg>
        <pc:grpChg chg="add">
          <ac:chgData name="Maksym Trzebiński" userId="S::mtrz847@zsksosnowiec.onmicrosoft.com::153dc868-d082-442a-b8c6-060b3f8aa71d" providerId="AD" clId="Web-{6DA41E5C-1984-4BDA-9A74-615681B6E9A1}" dt="2022-06-07T20:42:20.760" v="1104"/>
          <ac:grpSpMkLst>
            <pc:docMk/>
            <pc:sldMk cId="4280332712" sldId="269"/>
            <ac:grpSpMk id="18" creationId="{F315B3DC-EDEF-4611-A917-0D93A5B83918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42:40.933" v="1111" actId="1076"/>
          <ac:picMkLst>
            <pc:docMk/>
            <pc:sldMk cId="4280332712" sldId="269"/>
            <ac:picMk id="4" creationId="{1239BD2A-1428-C2DB-925E-4528C2A3C234}"/>
          </ac:picMkLst>
        </pc:picChg>
        <pc:picChg chg="add mod ord">
          <ac:chgData name="Maksym Trzebiński" userId="S::mtrz847@zsksosnowiec.onmicrosoft.com::153dc868-d082-442a-b8c6-060b3f8aa71d" providerId="AD" clId="Web-{6DA41E5C-1984-4BDA-9A74-615681B6E9A1}" dt="2022-06-07T20:42:50.730" v="1116" actId="1076"/>
          <ac:picMkLst>
            <pc:docMk/>
            <pc:sldMk cId="4280332712" sldId="269"/>
            <ac:picMk id="5" creationId="{6BADA6FE-AB51-1D3E-D1E3-57FE214BA807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42:31.151" v="1107" actId="1076"/>
          <ac:picMkLst>
            <pc:docMk/>
            <pc:sldMk cId="4280332712" sldId="269"/>
            <ac:picMk id="6" creationId="{249EDE68-E9B1-EFB2-80D0-3E91D53BAAB4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42:48.683" v="1115" actId="1076"/>
          <ac:picMkLst>
            <pc:docMk/>
            <pc:sldMk cId="4280332712" sldId="269"/>
            <ac:picMk id="7" creationId="{DDE2A6DC-6434-335B-18C1-1C87ADE8A09C}"/>
          </ac:picMkLst>
        </pc:picChg>
        <pc:picChg chg="add del mod">
          <ac:chgData name="Maksym Trzebiński" userId="S::mtrz847@zsksosnowiec.onmicrosoft.com::153dc868-d082-442a-b8c6-060b3f8aa71d" providerId="AD" clId="Web-{6DA41E5C-1984-4BDA-9A74-615681B6E9A1}" dt="2022-06-07T20:41:51.807" v="1103"/>
          <ac:picMkLst>
            <pc:docMk/>
            <pc:sldMk cId="4280332712" sldId="269"/>
            <ac:picMk id="8" creationId="{FD41A0EC-7747-CFA7-1A48-9BDE47D8FC66}"/>
          </ac:picMkLst>
        </pc:picChg>
      </pc:sldChg>
      <pc:sldChg chg="addSp delSp modSp new mod modTransition setBg setClrOvrMap">
        <pc:chgData name="Maksym Trzebiński" userId="S::mtrz847@zsksosnowiec.onmicrosoft.com::153dc868-d082-442a-b8c6-060b3f8aa71d" providerId="AD" clId="Web-{6DA41E5C-1984-4BDA-9A74-615681B6E9A1}" dt="2022-06-07T20:58:30.856" v="1559"/>
        <pc:sldMkLst>
          <pc:docMk/>
          <pc:sldMk cId="2451161609" sldId="270"/>
        </pc:sldMkLst>
        <pc:spChg chg="mod ord">
          <ac:chgData name="Maksym Trzebiński" userId="S::mtrz847@zsksosnowiec.onmicrosoft.com::153dc868-d082-442a-b8c6-060b3f8aa71d" providerId="AD" clId="Web-{6DA41E5C-1984-4BDA-9A74-615681B6E9A1}" dt="2022-06-07T20:50:47.052" v="1303"/>
          <ac:spMkLst>
            <pc:docMk/>
            <pc:sldMk cId="2451161609" sldId="270"/>
            <ac:spMk id="2" creationId="{C6A3CE8D-44E5-E35F-D2EE-99D900045112}"/>
          </ac:spMkLst>
        </pc:spChg>
        <pc:spChg chg="del">
          <ac:chgData name="Maksym Trzebiński" userId="S::mtrz847@zsksosnowiec.onmicrosoft.com::153dc868-d082-442a-b8c6-060b3f8aa71d" providerId="AD" clId="Web-{6DA41E5C-1984-4BDA-9A74-615681B6E9A1}" dt="2022-06-07T20:50:19.770" v="1300"/>
          <ac:spMkLst>
            <pc:docMk/>
            <pc:sldMk cId="2451161609" sldId="270"/>
            <ac:spMk id="3" creationId="{E1F70BE1-F252-E6D1-7D2D-CEE1098E56CD}"/>
          </ac:spMkLst>
        </pc:spChg>
        <pc:spChg chg="add mod">
          <ac:chgData name="Maksym Trzebiński" userId="S::mtrz847@zsksosnowiec.onmicrosoft.com::153dc868-d082-442a-b8c6-060b3f8aa71d" providerId="AD" clId="Web-{6DA41E5C-1984-4BDA-9A74-615681B6E9A1}" dt="2022-06-07T20:56:10.245" v="1541" actId="20577"/>
          <ac:spMkLst>
            <pc:docMk/>
            <pc:sldMk cId="2451161609" sldId="270"/>
            <ac:spMk id="9" creationId="{0AF716B1-BB38-9CD5-0490-000855CAC729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50:47.052" v="1303"/>
          <ac:spMkLst>
            <pc:docMk/>
            <pc:sldMk cId="2451161609" sldId="270"/>
            <ac:spMk id="12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6DA41E5C-1984-4BDA-9A74-615681B6E9A1}" dt="2022-06-07T20:50:47.052" v="1303"/>
          <ac:spMkLst>
            <pc:docMk/>
            <pc:sldMk cId="2451161609" sldId="270"/>
            <ac:spMk id="14" creationId="{59097C53-59D1-4DAC-AAC1-79EEEF9B9127}"/>
          </ac:spMkLst>
        </pc:spChg>
        <pc:grpChg chg="add">
          <ac:chgData name="Maksym Trzebiński" userId="S::mtrz847@zsksosnowiec.onmicrosoft.com::153dc868-d082-442a-b8c6-060b3f8aa71d" providerId="AD" clId="Web-{6DA41E5C-1984-4BDA-9A74-615681B6E9A1}" dt="2022-06-07T20:50:47.052" v="1303"/>
          <ac:grpSpMkLst>
            <pc:docMk/>
            <pc:sldMk cId="2451161609" sldId="270"/>
            <ac:grpSpMk id="16" creationId="{FEED7D54-DEAE-49C5-BDEB-51BE09894317}"/>
          </ac:grpSpMkLst>
        </pc:grpChg>
        <pc:picChg chg="add mod ord">
          <ac:chgData name="Maksym Trzebiński" userId="S::mtrz847@zsksosnowiec.onmicrosoft.com::153dc868-d082-442a-b8c6-060b3f8aa71d" providerId="AD" clId="Web-{6DA41E5C-1984-4BDA-9A74-615681B6E9A1}" dt="2022-06-07T20:50:47.052" v="1303"/>
          <ac:picMkLst>
            <pc:docMk/>
            <pc:sldMk cId="2451161609" sldId="270"/>
            <ac:picMk id="4" creationId="{041339AC-6552-6B91-EC61-57DBCC6D1012}"/>
          </ac:picMkLst>
        </pc:picChg>
        <pc:picChg chg="add mod">
          <ac:chgData name="Maksym Trzebiński" userId="S::mtrz847@zsksosnowiec.onmicrosoft.com::153dc868-d082-442a-b8c6-060b3f8aa71d" providerId="AD" clId="Web-{6DA41E5C-1984-4BDA-9A74-615681B6E9A1}" dt="2022-06-07T20:50:47.052" v="1303"/>
          <ac:picMkLst>
            <pc:docMk/>
            <pc:sldMk cId="2451161609" sldId="270"/>
            <ac:picMk id="5" creationId="{3C8125C3-66DD-1F3B-1416-AA92057BF947}"/>
          </ac:picMkLst>
        </pc:picChg>
      </pc:sldChg>
    </pc:docChg>
  </pc:docChgLst>
  <pc:docChgLst>
    <pc:chgData name="Maksym Trzebiński" userId="S::mtrz847@zsksosnowiec.onmicrosoft.com::153dc868-d082-442a-b8c6-060b3f8aa71d" providerId="AD" clId="Web-{56BE6D59-FB51-47BD-981F-A0A7D44E7D99}"/>
    <pc:docChg chg="modSld">
      <pc:chgData name="Maksym Trzebiński" userId="S::mtrz847@zsksosnowiec.onmicrosoft.com::153dc868-d082-442a-b8c6-060b3f8aa71d" providerId="AD" clId="Web-{56BE6D59-FB51-47BD-981F-A0A7D44E7D99}" dt="2022-06-07T21:17:13.532" v="202" actId="20577"/>
      <pc:docMkLst>
        <pc:docMk/>
      </pc:docMkLst>
      <pc:sldChg chg="modSp">
        <pc:chgData name="Maksym Trzebiński" userId="S::mtrz847@zsksosnowiec.onmicrosoft.com::153dc868-d082-442a-b8c6-060b3f8aa71d" providerId="AD" clId="Web-{56BE6D59-FB51-47BD-981F-A0A7D44E7D99}" dt="2022-06-07T21:05:07.143" v="12" actId="20577"/>
        <pc:sldMkLst>
          <pc:docMk/>
          <pc:sldMk cId="33594034" sldId="257"/>
        </pc:sldMkLst>
        <pc:spChg chg="mod">
          <ac:chgData name="Maksym Trzebiński" userId="S::mtrz847@zsksosnowiec.onmicrosoft.com::153dc868-d082-442a-b8c6-060b3f8aa71d" providerId="AD" clId="Web-{56BE6D59-FB51-47BD-981F-A0A7D44E7D99}" dt="2022-06-07T21:05:07.143" v="12" actId="20577"/>
          <ac:spMkLst>
            <pc:docMk/>
            <pc:sldMk cId="33594034" sldId="257"/>
            <ac:spMk id="3" creationId="{25AC1FD0-4B1B-FFA9-536D-8EF74CB8E140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05:47.191" v="20" actId="20577"/>
        <pc:sldMkLst>
          <pc:docMk/>
          <pc:sldMk cId="2504118860" sldId="258"/>
        </pc:sldMkLst>
        <pc:spChg chg="mod">
          <ac:chgData name="Maksym Trzebiński" userId="S::mtrz847@zsksosnowiec.onmicrosoft.com::153dc868-d082-442a-b8c6-060b3f8aa71d" providerId="AD" clId="Web-{56BE6D59-FB51-47BD-981F-A0A7D44E7D99}" dt="2022-06-07T21:05:47.191" v="20" actId="20577"/>
          <ac:spMkLst>
            <pc:docMk/>
            <pc:sldMk cId="2504118860" sldId="258"/>
            <ac:spMk id="5" creationId="{D62CC30C-A1B0-8375-6476-3EA3558B315F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06:44.942" v="51" actId="20577"/>
        <pc:sldMkLst>
          <pc:docMk/>
          <pc:sldMk cId="1203387998" sldId="259"/>
        </pc:sldMkLst>
        <pc:spChg chg="mod">
          <ac:chgData name="Maksym Trzebiński" userId="S::mtrz847@zsksosnowiec.onmicrosoft.com::153dc868-d082-442a-b8c6-060b3f8aa71d" providerId="AD" clId="Web-{56BE6D59-FB51-47BD-981F-A0A7D44E7D99}" dt="2022-06-07T21:06:44.942" v="51" actId="20577"/>
          <ac:spMkLst>
            <pc:docMk/>
            <pc:sldMk cId="1203387998" sldId="259"/>
            <ac:spMk id="3" creationId="{614271AB-E0AC-2882-DC19-96BECC1A98FB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07:53.381" v="65" actId="20577"/>
        <pc:sldMkLst>
          <pc:docMk/>
          <pc:sldMk cId="1743460904" sldId="262"/>
        </pc:sldMkLst>
        <pc:spChg chg="mod">
          <ac:chgData name="Maksym Trzebiński" userId="S::mtrz847@zsksosnowiec.onmicrosoft.com::153dc868-d082-442a-b8c6-060b3f8aa71d" providerId="AD" clId="Web-{56BE6D59-FB51-47BD-981F-A0A7D44E7D99}" dt="2022-06-07T21:07:53.381" v="65" actId="20577"/>
          <ac:spMkLst>
            <pc:docMk/>
            <pc:sldMk cId="1743460904" sldId="262"/>
            <ac:spMk id="3" creationId="{2ECB3F71-2DC3-4227-CA90-D64D6F7359F2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09:13.898" v="81" actId="20577"/>
        <pc:sldMkLst>
          <pc:docMk/>
          <pc:sldMk cId="3617983293" sldId="263"/>
        </pc:sldMkLst>
        <pc:spChg chg="mod">
          <ac:chgData name="Maksym Trzebiński" userId="S::mtrz847@zsksosnowiec.onmicrosoft.com::153dc868-d082-442a-b8c6-060b3f8aa71d" providerId="AD" clId="Web-{56BE6D59-FB51-47BD-981F-A0A7D44E7D99}" dt="2022-06-07T21:09:13.898" v="81" actId="20577"/>
          <ac:spMkLst>
            <pc:docMk/>
            <pc:sldMk cId="3617983293" sldId="263"/>
            <ac:spMk id="3" creationId="{6A468EAF-965E-2F98-C376-164B202F50DE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0:29.149" v="90" actId="20577"/>
        <pc:sldMkLst>
          <pc:docMk/>
          <pc:sldMk cId="2196577211" sldId="264"/>
        </pc:sldMkLst>
        <pc:spChg chg="mod">
          <ac:chgData name="Maksym Trzebiński" userId="S::mtrz847@zsksosnowiec.onmicrosoft.com::153dc868-d082-442a-b8c6-060b3f8aa71d" providerId="AD" clId="Web-{56BE6D59-FB51-47BD-981F-A0A7D44E7D99}" dt="2022-06-07T21:10:29.149" v="90" actId="20577"/>
          <ac:spMkLst>
            <pc:docMk/>
            <pc:sldMk cId="2196577211" sldId="264"/>
            <ac:spMk id="3" creationId="{FBAC07EE-1373-AB2B-8A2E-8A070CF04CEB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3:24.590" v="118" actId="20577"/>
        <pc:sldMkLst>
          <pc:docMk/>
          <pc:sldMk cId="2898756254" sldId="266"/>
        </pc:sldMkLst>
        <pc:spChg chg="mod">
          <ac:chgData name="Maksym Trzebiński" userId="S::mtrz847@zsksosnowiec.onmicrosoft.com::153dc868-d082-442a-b8c6-060b3f8aa71d" providerId="AD" clId="Web-{56BE6D59-FB51-47BD-981F-A0A7D44E7D99}" dt="2022-06-07T21:13:24.590" v="118" actId="20577"/>
          <ac:spMkLst>
            <pc:docMk/>
            <pc:sldMk cId="2898756254" sldId="266"/>
            <ac:spMk id="34" creationId="{296F4590-1F10-100C-4FB3-8C92069F61F4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4:06.888" v="134" actId="20577"/>
        <pc:sldMkLst>
          <pc:docMk/>
          <pc:sldMk cId="3749353973" sldId="267"/>
        </pc:sldMkLst>
        <pc:spChg chg="mod">
          <ac:chgData name="Maksym Trzebiński" userId="S::mtrz847@zsksosnowiec.onmicrosoft.com::153dc868-d082-442a-b8c6-060b3f8aa71d" providerId="AD" clId="Web-{56BE6D59-FB51-47BD-981F-A0A7D44E7D99}" dt="2022-06-07T21:14:06.888" v="134" actId="20577"/>
          <ac:spMkLst>
            <pc:docMk/>
            <pc:sldMk cId="3749353973" sldId="267"/>
            <ac:spMk id="9" creationId="{785E49FC-66CF-F526-9C19-709D2A0DF3F2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2:21.323" v="105" actId="20577"/>
        <pc:sldMkLst>
          <pc:docMk/>
          <pc:sldMk cId="734842158" sldId="268"/>
        </pc:sldMkLst>
        <pc:spChg chg="mod">
          <ac:chgData name="Maksym Trzebiński" userId="S::mtrz847@zsksosnowiec.onmicrosoft.com::153dc868-d082-442a-b8c6-060b3f8aa71d" providerId="AD" clId="Web-{56BE6D59-FB51-47BD-981F-A0A7D44E7D99}" dt="2022-06-07T21:12:21.323" v="105" actId="20577"/>
          <ac:spMkLst>
            <pc:docMk/>
            <pc:sldMk cId="734842158" sldId="268"/>
            <ac:spMk id="11" creationId="{A5D54674-3531-AB54-513D-73FC041B8862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5:56.546" v="165" actId="20577"/>
        <pc:sldMkLst>
          <pc:docMk/>
          <pc:sldMk cId="4280332712" sldId="269"/>
        </pc:sldMkLst>
        <pc:spChg chg="mod">
          <ac:chgData name="Maksym Trzebiński" userId="S::mtrz847@zsksosnowiec.onmicrosoft.com::153dc868-d082-442a-b8c6-060b3f8aa71d" providerId="AD" clId="Web-{56BE6D59-FB51-47BD-981F-A0A7D44E7D99}" dt="2022-06-07T21:15:56.546" v="165" actId="20577"/>
          <ac:spMkLst>
            <pc:docMk/>
            <pc:sldMk cId="4280332712" sldId="269"/>
            <ac:spMk id="11" creationId="{72FC25B4-9080-C48D-4B7C-432C8082D162}"/>
          </ac:spMkLst>
        </pc:spChg>
      </pc:sldChg>
      <pc:sldChg chg="modSp">
        <pc:chgData name="Maksym Trzebiński" userId="S::mtrz847@zsksosnowiec.onmicrosoft.com::153dc868-d082-442a-b8c6-060b3f8aa71d" providerId="AD" clId="Web-{56BE6D59-FB51-47BD-981F-A0A7D44E7D99}" dt="2022-06-07T21:17:13.532" v="202" actId="20577"/>
        <pc:sldMkLst>
          <pc:docMk/>
          <pc:sldMk cId="2451161609" sldId="270"/>
        </pc:sldMkLst>
        <pc:spChg chg="mod">
          <ac:chgData name="Maksym Trzebiński" userId="S::mtrz847@zsksosnowiec.onmicrosoft.com::153dc868-d082-442a-b8c6-060b3f8aa71d" providerId="AD" clId="Web-{56BE6D59-FB51-47BD-981F-A0A7D44E7D99}" dt="2022-06-07T21:17:13.532" v="202" actId="20577"/>
          <ac:spMkLst>
            <pc:docMk/>
            <pc:sldMk cId="2451161609" sldId="270"/>
            <ac:spMk id="9" creationId="{0AF716B1-BB38-9CD5-0490-000855CAC729}"/>
          </ac:spMkLst>
        </pc:spChg>
      </pc:sldChg>
    </pc:docChg>
  </pc:docChgLst>
  <pc:docChgLst>
    <pc:chgData name="Maksym Trzebiński" userId="S::mtrz847@zsksosnowiec.onmicrosoft.com::153dc868-d082-442a-b8c6-060b3f8aa71d" providerId="AD" clId="Web-{494DFE54-2BA4-4418-9D3C-7432AAF539D0}"/>
    <pc:docChg chg="addSld modSld addMainMaster delMainMaster">
      <pc:chgData name="Maksym Trzebiński" userId="S::mtrz847@zsksosnowiec.onmicrosoft.com::153dc868-d082-442a-b8c6-060b3f8aa71d" providerId="AD" clId="Web-{494DFE54-2BA4-4418-9D3C-7432AAF539D0}" dt="2022-06-07T18:05:39.990" v="124"/>
      <pc:docMkLst>
        <pc:docMk/>
      </pc:docMkLst>
      <pc:sldChg chg="addSp delSp modSp mod setBg modClrScheme addAnim setClrOvrMap chgLayout">
        <pc:chgData name="Maksym Trzebiński" userId="S::mtrz847@zsksosnowiec.onmicrosoft.com::153dc868-d082-442a-b8c6-060b3f8aa71d" providerId="AD" clId="Web-{494DFE54-2BA4-4418-9D3C-7432AAF539D0}" dt="2022-06-07T17:28:39.245" v="52"/>
        <pc:sldMkLst>
          <pc:docMk/>
          <pc:sldMk cId="650317164" sldId="256"/>
        </pc:sldMkLst>
        <pc:spChg chg="mod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9" creationId="{8C37C960-91F5-4F61-B2CD-8A037920720B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11" creationId="{A5C31099-1BBD-40CE-BC60-FCE50741940D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13" creationId="{32BCBDFC-4ADF-4297-B113-3B3F524F285E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15" creationId="{CD1FC1EF-ABB9-4B80-9582-E47C76BD0670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17" creationId="{1088ED32-3423-429F-96E6-C5BF1A957DB8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19" creationId="{C7C788C1-07E3-4AC3-B8E7-37A0856A0D24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257" v="45"/>
          <ac:spMkLst>
            <pc:docMk/>
            <pc:sldMk cId="650317164" sldId="256"/>
            <ac:spMk id="21" creationId="{BBB1F149-105F-4CE9-A59E-12133DCF58F9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2.506" v="42"/>
          <ac:spMkLst>
            <pc:docMk/>
            <pc:sldMk cId="650317164" sldId="256"/>
            <ac:spMk id="26" creationId="{63A1188B-F6D0-454F-8265-790DD27A80DC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2.506" v="42"/>
          <ac:spMkLst>
            <pc:docMk/>
            <pc:sldMk cId="650317164" sldId="256"/>
            <ac:spMk id="28" creationId="{E1508670-65E0-4939-8E5D-98D071CA1A36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2.506" v="42"/>
          <ac:spMkLst>
            <pc:docMk/>
            <pc:sldMk cId="650317164" sldId="256"/>
            <ac:spMk id="30" creationId="{BA680864-F353-4128-88F8-98E04FD7641B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7:29.178" v="44"/>
          <ac:spMkLst>
            <pc:docMk/>
            <pc:sldMk cId="650317164" sldId="256"/>
            <ac:spMk id="32" creationId="{9B37791B-B040-4694-BFDC-8DD132D86E8E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36" creationId="{63A1188B-F6D0-454F-8265-790DD27A80DC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37" creationId="{E1508670-65E0-4939-8E5D-98D071CA1A36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38" creationId="{BA680864-F353-4128-88F8-98E04FD7641B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8:39.167" v="51"/>
          <ac:spMkLst>
            <pc:docMk/>
            <pc:sldMk cId="650317164" sldId="256"/>
            <ac:spMk id="43" creationId="{EB9B5A19-3592-48E2-BC31-90E092BD68E1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28:39.167" v="51"/>
          <ac:spMkLst>
            <pc:docMk/>
            <pc:sldMk cId="650317164" sldId="256"/>
            <ac:spMk id="57" creationId="{DD99E1B6-CBC4-4306-9DFC-847D6D135208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59" creationId="{A38827F1-3359-44F6-9009-43AE2B17FEAD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7:28:39.245" v="52"/>
          <ac:spMkLst>
            <pc:docMk/>
            <pc:sldMk cId="650317164" sldId="256"/>
            <ac:spMk id="60" creationId="{17AFAD67-5350-4773-886F-D6DD7E66DB04}"/>
          </ac:spMkLst>
        </pc:spChg>
        <pc:grpChg chg="add del">
          <ac:chgData name="Maksym Trzebiński" userId="S::mtrz847@zsksosnowiec.onmicrosoft.com::153dc868-d082-442a-b8c6-060b3f8aa71d" providerId="AD" clId="Web-{494DFE54-2BA4-4418-9D3C-7432AAF539D0}" dt="2022-06-07T17:27:29.178" v="44"/>
          <ac:grpSpMkLst>
            <pc:docMk/>
            <pc:sldMk cId="650317164" sldId="256"/>
            <ac:grpSpMk id="33" creationId="{4252769E-B9F0-4068-A645-5BBEF16E9C28}"/>
          </ac:grpSpMkLst>
        </pc:grpChg>
        <pc:grpChg chg="add del">
          <ac:chgData name="Maksym Trzebiński" userId="S::mtrz847@zsksosnowiec.onmicrosoft.com::153dc868-d082-442a-b8c6-060b3f8aa71d" providerId="AD" clId="Web-{494DFE54-2BA4-4418-9D3C-7432AAF539D0}" dt="2022-06-07T17:28:39.167" v="51"/>
          <ac:grpSpMkLst>
            <pc:docMk/>
            <pc:sldMk cId="650317164" sldId="256"/>
            <ac:grpSpMk id="45" creationId="{E2548C40-4C00-4E91-BFA6-84B4D66225A4}"/>
          </ac:grpSpMkLst>
        </pc:grpChg>
        <pc:grpChg chg="add">
          <ac:chgData name="Maksym Trzebiński" userId="S::mtrz847@zsksosnowiec.onmicrosoft.com::153dc868-d082-442a-b8c6-060b3f8aa71d" providerId="AD" clId="Web-{494DFE54-2BA4-4418-9D3C-7432AAF539D0}" dt="2022-06-07T17:28:39.245" v="52"/>
          <ac:grpSpMkLst>
            <pc:docMk/>
            <pc:sldMk cId="650317164" sldId="256"/>
            <ac:grpSpMk id="47" creationId="{654AC0FE-C43D-49AC-9730-284354DEC86E}"/>
          </ac:grpSpMkLst>
        </pc:grpChg>
        <pc:picChg chg="add mod ord">
          <ac:chgData name="Maksym Trzebiński" userId="S::mtrz847@zsksosnowiec.onmicrosoft.com::153dc868-d082-442a-b8c6-060b3f8aa71d" providerId="AD" clId="Web-{494DFE54-2BA4-4418-9D3C-7432AAF539D0}" dt="2022-06-07T17:28:39.245" v="52"/>
          <ac:picMkLst>
            <pc:docMk/>
            <pc:sldMk cId="650317164" sldId="256"/>
            <ac:picMk id="4" creationId="{52BB892B-1F7E-8A9E-A123-9CE2B231FA99}"/>
          </ac:picMkLst>
        </pc:picChg>
      </pc:sldChg>
      <pc:sldChg chg="addSp delSp modSp new mod setBg">
        <pc:chgData name="Maksym Trzebiński" userId="S::mtrz847@zsksosnowiec.onmicrosoft.com::153dc868-d082-442a-b8c6-060b3f8aa71d" providerId="AD" clId="Web-{494DFE54-2BA4-4418-9D3C-7432AAF539D0}" dt="2022-06-07T17:44:49.179" v="84"/>
        <pc:sldMkLst>
          <pc:docMk/>
          <pc:sldMk cId="33594034" sldId="257"/>
        </pc:sldMkLst>
        <pc:spChg chg="mod">
          <ac:chgData name="Maksym Trzebiński" userId="S::mtrz847@zsksosnowiec.onmicrosoft.com::153dc868-d082-442a-b8c6-060b3f8aa71d" providerId="AD" clId="Web-{494DFE54-2BA4-4418-9D3C-7432AAF539D0}" dt="2022-06-07T17:44:49.179" v="84"/>
          <ac:spMkLst>
            <pc:docMk/>
            <pc:sldMk cId="33594034" sldId="257"/>
            <ac:spMk id="2" creationId="{7310B4F2-91B6-9182-C8DA-32C3EFB5074A}"/>
          </ac:spMkLst>
        </pc:spChg>
        <pc:spChg chg="mod">
          <ac:chgData name="Maksym Trzebiński" userId="S::mtrz847@zsksosnowiec.onmicrosoft.com::153dc868-d082-442a-b8c6-060b3f8aa71d" providerId="AD" clId="Web-{494DFE54-2BA4-4418-9D3C-7432AAF539D0}" dt="2022-06-07T17:44:49.179" v="84"/>
          <ac:spMkLst>
            <pc:docMk/>
            <pc:sldMk cId="33594034" sldId="257"/>
            <ac:spMk id="3" creationId="{25AC1FD0-4B1B-FFA9-536D-8EF74CB8E140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35.397" v="79"/>
          <ac:spMkLst>
            <pc:docMk/>
            <pc:sldMk cId="33594034" sldId="257"/>
            <ac:spMk id="9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35.397" v="79"/>
          <ac:spMkLst>
            <pc:docMk/>
            <pc:sldMk cId="33594034" sldId="257"/>
            <ac:spMk id="10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3:49.754" v="73"/>
          <ac:spMkLst>
            <pc:docMk/>
            <pc:sldMk cId="33594034" sldId="257"/>
            <ac:spMk id="12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3:49.754" v="73"/>
          <ac:spMkLst>
            <pc:docMk/>
            <pc:sldMk cId="33594034" sldId="257"/>
            <ac:spMk id="14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43.616" v="81"/>
          <ac:spMkLst>
            <pc:docMk/>
            <pc:sldMk cId="33594034" sldId="257"/>
            <ac:spMk id="25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43.616" v="81"/>
          <ac:spMkLst>
            <pc:docMk/>
            <pc:sldMk cId="33594034" sldId="257"/>
            <ac:spMk id="26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49.164" v="83"/>
          <ac:spMkLst>
            <pc:docMk/>
            <pc:sldMk cId="33594034" sldId="257"/>
            <ac:spMk id="30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7:44:49.164" v="83"/>
          <ac:spMkLst>
            <pc:docMk/>
            <pc:sldMk cId="33594034" sldId="257"/>
            <ac:spMk id="31" creationId="{3E788242-4E16-4277-AC99-8601B722B507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7:44:49.179" v="84"/>
          <ac:spMkLst>
            <pc:docMk/>
            <pc:sldMk cId="33594034" sldId="257"/>
            <ac:spMk id="35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7:44:49.179" v="84"/>
          <ac:spMkLst>
            <pc:docMk/>
            <pc:sldMk cId="33594034" sldId="257"/>
            <ac:spMk id="36" creationId="{3E788242-4E16-4277-AC99-8601B722B507}"/>
          </ac:spMkLst>
        </pc:spChg>
        <pc:grpChg chg="add del">
          <ac:chgData name="Maksym Trzebiński" userId="S::mtrz847@zsksosnowiec.onmicrosoft.com::153dc868-d082-442a-b8c6-060b3f8aa71d" providerId="AD" clId="Web-{494DFE54-2BA4-4418-9D3C-7432AAF539D0}" dt="2022-06-07T17:44:35.397" v="79"/>
          <ac:grpSpMkLst>
            <pc:docMk/>
            <pc:sldMk cId="33594034" sldId="257"/>
            <ac:grpSpMk id="11" creationId="{1F3B2DB2-2EAD-419E-9360-61437E95FA9A}"/>
          </ac:grpSpMkLst>
        </pc:grpChg>
        <pc:grpChg chg="add del">
          <ac:chgData name="Maksym Trzebiński" userId="S::mtrz847@zsksosnowiec.onmicrosoft.com::153dc868-d082-442a-b8c6-060b3f8aa71d" providerId="AD" clId="Web-{494DFE54-2BA4-4418-9D3C-7432AAF539D0}" dt="2022-06-07T17:43:49.754" v="73"/>
          <ac:grpSpMkLst>
            <pc:docMk/>
            <pc:sldMk cId="33594034" sldId="257"/>
            <ac:grpSpMk id="16" creationId="{1A477042-719E-4F31-8F4A-BD5D74DC1439}"/>
          </ac:grpSpMkLst>
        </pc:grpChg>
        <pc:grpChg chg="add del">
          <ac:chgData name="Maksym Trzebiński" userId="S::mtrz847@zsksosnowiec.onmicrosoft.com::153dc868-d082-442a-b8c6-060b3f8aa71d" providerId="AD" clId="Web-{494DFE54-2BA4-4418-9D3C-7432AAF539D0}" dt="2022-06-07T17:44:43.616" v="81"/>
          <ac:grpSpMkLst>
            <pc:docMk/>
            <pc:sldMk cId="33594034" sldId="257"/>
            <ac:grpSpMk id="27" creationId="{018677A9-6AA3-4773-8A90-6F55BA1716BC}"/>
          </ac:grpSpMkLst>
        </pc:grpChg>
        <pc:grpChg chg="add del">
          <ac:chgData name="Maksym Trzebiński" userId="S::mtrz847@zsksosnowiec.onmicrosoft.com::153dc868-d082-442a-b8c6-060b3f8aa71d" providerId="AD" clId="Web-{494DFE54-2BA4-4418-9D3C-7432AAF539D0}" dt="2022-06-07T17:44:49.164" v="83"/>
          <ac:grpSpMkLst>
            <pc:docMk/>
            <pc:sldMk cId="33594034" sldId="257"/>
            <ac:grpSpMk id="32" creationId="{72EE99BE-F641-44AE-B3DB-B6796DD38519}"/>
          </ac:grpSpMkLst>
        </pc:grpChg>
        <pc:grpChg chg="add">
          <ac:chgData name="Maksym Trzebiński" userId="S::mtrz847@zsksosnowiec.onmicrosoft.com::153dc868-d082-442a-b8c6-060b3f8aa71d" providerId="AD" clId="Web-{494DFE54-2BA4-4418-9D3C-7432AAF539D0}" dt="2022-06-07T17:44:49.179" v="84"/>
          <ac:grpSpMkLst>
            <pc:docMk/>
            <pc:sldMk cId="33594034" sldId="257"/>
            <ac:grpSpMk id="37" creationId="{1F3B2DB2-2EAD-419E-9360-61437E95FA9A}"/>
          </ac:grpSpMkLst>
        </pc:grpChg>
        <pc:picChg chg="add del mod ord">
          <ac:chgData name="Maksym Trzebiński" userId="S::mtrz847@zsksosnowiec.onmicrosoft.com::153dc868-d082-442a-b8c6-060b3f8aa71d" providerId="AD" clId="Web-{494DFE54-2BA4-4418-9D3C-7432AAF539D0}" dt="2022-06-07T17:44:25.256" v="77"/>
          <ac:picMkLst>
            <pc:docMk/>
            <pc:sldMk cId="33594034" sldId="257"/>
            <ac:picMk id="4" creationId="{84BF26E1-CE53-AA1D-F7A9-21BEE5882A52}"/>
          </ac:picMkLst>
        </pc:picChg>
        <pc:picChg chg="add mod ord">
          <ac:chgData name="Maksym Trzebiński" userId="S::mtrz847@zsksosnowiec.onmicrosoft.com::153dc868-d082-442a-b8c6-060b3f8aa71d" providerId="AD" clId="Web-{494DFE54-2BA4-4418-9D3C-7432AAF539D0}" dt="2022-06-07T17:44:49.179" v="84"/>
          <ac:picMkLst>
            <pc:docMk/>
            <pc:sldMk cId="33594034" sldId="257"/>
            <ac:picMk id="5" creationId="{D2270CD6-BD9B-DE6F-30BC-2A285F73CDC7}"/>
          </ac:picMkLst>
        </pc:picChg>
        <pc:picChg chg="add del mod">
          <ac:chgData name="Maksym Trzebiński" userId="S::mtrz847@zsksosnowiec.onmicrosoft.com::153dc868-d082-442a-b8c6-060b3f8aa71d" providerId="AD" clId="Web-{494DFE54-2BA4-4418-9D3C-7432AAF539D0}" dt="2022-06-07T17:41:51.262" v="68"/>
          <ac:picMkLst>
            <pc:docMk/>
            <pc:sldMk cId="33594034" sldId="257"/>
            <ac:picMk id="6" creationId="{9694518D-9780-F186-D5A1-339D8CD14A73}"/>
          </ac:picMkLst>
        </pc:picChg>
        <pc:picChg chg="add mod">
          <ac:chgData name="Maksym Trzebiński" userId="S::mtrz847@zsksosnowiec.onmicrosoft.com::153dc868-d082-442a-b8c6-060b3f8aa71d" providerId="AD" clId="Web-{494DFE54-2BA4-4418-9D3C-7432AAF539D0}" dt="2022-06-07T17:44:49.179" v="84"/>
          <ac:picMkLst>
            <pc:docMk/>
            <pc:sldMk cId="33594034" sldId="257"/>
            <ac:picMk id="7" creationId="{062231F3-7A44-0B06-DB2D-48311A474CD4}"/>
          </ac:picMkLst>
        </pc:picChg>
        <pc:cxnChg chg="add del">
          <ac:chgData name="Maksym Trzebiński" userId="S::mtrz847@zsksosnowiec.onmicrosoft.com::153dc868-d082-442a-b8c6-060b3f8aa71d" providerId="AD" clId="Web-{494DFE54-2BA4-4418-9D3C-7432AAF539D0}" dt="2022-06-07T17:44:35.397" v="79"/>
          <ac:cxnSpMkLst>
            <pc:docMk/>
            <pc:sldMk cId="33594034" sldId="257"/>
            <ac:cxnSpMk id="23" creationId="{ED24AAC8-6F20-437C-8345-4F27D5D2C162}"/>
          </ac:cxnSpMkLst>
        </pc:cxnChg>
        <pc:cxnChg chg="add del">
          <ac:chgData name="Maksym Trzebiński" userId="S::mtrz847@zsksosnowiec.onmicrosoft.com::153dc868-d082-442a-b8c6-060b3f8aa71d" providerId="AD" clId="Web-{494DFE54-2BA4-4418-9D3C-7432AAF539D0}" dt="2022-06-07T17:44:43.616" v="81"/>
          <ac:cxnSpMkLst>
            <pc:docMk/>
            <pc:sldMk cId="33594034" sldId="257"/>
            <ac:cxnSpMk id="28" creationId="{8077CCF0-6C90-4D4E-844A-EBE0BFE74195}"/>
          </ac:cxnSpMkLst>
        </pc:cxnChg>
        <pc:cxnChg chg="add del">
          <ac:chgData name="Maksym Trzebiński" userId="S::mtrz847@zsksosnowiec.onmicrosoft.com::153dc868-d082-442a-b8c6-060b3f8aa71d" providerId="AD" clId="Web-{494DFE54-2BA4-4418-9D3C-7432AAF539D0}" dt="2022-06-07T17:44:49.164" v="83"/>
          <ac:cxnSpMkLst>
            <pc:docMk/>
            <pc:sldMk cId="33594034" sldId="257"/>
            <ac:cxnSpMk id="33" creationId="{55A035D6-5E89-44D3-BD90-E043B4AE7A90}"/>
          </ac:cxnSpMkLst>
        </pc:cxnChg>
        <pc:cxnChg chg="add">
          <ac:chgData name="Maksym Trzebiński" userId="S::mtrz847@zsksosnowiec.onmicrosoft.com::153dc868-d082-442a-b8c6-060b3f8aa71d" providerId="AD" clId="Web-{494DFE54-2BA4-4418-9D3C-7432AAF539D0}" dt="2022-06-07T17:44:49.179" v="84"/>
          <ac:cxnSpMkLst>
            <pc:docMk/>
            <pc:sldMk cId="33594034" sldId="257"/>
            <ac:cxnSpMk id="38" creationId="{ED24AAC8-6F20-437C-8345-4F27D5D2C162}"/>
          </ac:cxnSpMkLst>
        </pc:cxnChg>
      </pc:sldChg>
      <pc:sldChg chg="addSp delSp modSp new mod setBg">
        <pc:chgData name="Maksym Trzebiński" userId="S::mtrz847@zsksosnowiec.onmicrosoft.com::153dc868-d082-442a-b8c6-060b3f8aa71d" providerId="AD" clId="Web-{494DFE54-2BA4-4418-9D3C-7432AAF539D0}" dt="2022-06-07T18:05:39.990" v="124"/>
        <pc:sldMkLst>
          <pc:docMk/>
          <pc:sldMk cId="2504118860" sldId="258"/>
        </pc:sldMkLst>
        <pc:spChg chg="mod ord">
          <ac:chgData name="Maksym Trzebiński" userId="S::mtrz847@zsksosnowiec.onmicrosoft.com::153dc868-d082-442a-b8c6-060b3f8aa71d" providerId="AD" clId="Web-{494DFE54-2BA4-4418-9D3C-7432AAF539D0}" dt="2022-06-07T18:05:39.990" v="124"/>
          <ac:spMkLst>
            <pc:docMk/>
            <pc:sldMk cId="2504118860" sldId="258"/>
            <ac:spMk id="2" creationId="{63BBFF1C-0BC0-79FA-5FE9-15F542AE5859}"/>
          </ac:spMkLst>
        </pc:spChg>
        <pc:spChg chg="del">
          <ac:chgData name="Maksym Trzebiński" userId="S::mtrz847@zsksosnowiec.onmicrosoft.com::153dc868-d082-442a-b8c6-060b3f8aa71d" providerId="AD" clId="Web-{494DFE54-2BA4-4418-9D3C-7432AAF539D0}" dt="2022-06-07T17:50:34.403" v="99"/>
          <ac:spMkLst>
            <pc:docMk/>
            <pc:sldMk cId="2504118860" sldId="258"/>
            <ac:spMk id="3" creationId="{53BD6DE2-2085-3374-CBC0-7937ED80642F}"/>
          </ac:spMkLst>
        </pc:spChg>
        <pc:spChg chg="add mod ord">
          <ac:chgData name="Maksym Trzebiński" userId="S::mtrz847@zsksosnowiec.onmicrosoft.com::153dc868-d082-442a-b8c6-060b3f8aa71d" providerId="AD" clId="Web-{494DFE54-2BA4-4418-9D3C-7432AAF539D0}" dt="2022-06-07T18:05:39.990" v="124"/>
          <ac:spMkLst>
            <pc:docMk/>
            <pc:sldMk cId="2504118860" sldId="258"/>
            <ac:spMk id="5" creationId="{D62CC30C-A1B0-8375-6476-3EA3558B315F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8:05:39.677" v="123"/>
          <ac:spMkLst>
            <pc:docMk/>
            <pc:sldMk cId="2504118860" sldId="258"/>
            <ac:spMk id="13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494DFE54-2BA4-4418-9D3C-7432AAF539D0}" dt="2022-06-07T18:05:39.677" v="123"/>
          <ac:spMkLst>
            <pc:docMk/>
            <pc:sldMk cId="2504118860" sldId="258"/>
            <ac:spMk id="15" creationId="{3E788242-4E16-4277-AC99-8601B722B507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8:05:39.990" v="124"/>
          <ac:spMkLst>
            <pc:docMk/>
            <pc:sldMk cId="2504118860" sldId="258"/>
            <ac:spMk id="29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494DFE54-2BA4-4418-9D3C-7432AAF539D0}" dt="2022-06-07T18:05:39.990" v="124"/>
          <ac:spMkLst>
            <pc:docMk/>
            <pc:sldMk cId="2504118860" sldId="258"/>
            <ac:spMk id="30" creationId="{59097C53-59D1-4DAC-AAC1-79EEEF9B9127}"/>
          </ac:spMkLst>
        </pc:spChg>
        <pc:grpChg chg="add del">
          <ac:chgData name="Maksym Trzebiński" userId="S::mtrz847@zsksosnowiec.onmicrosoft.com::153dc868-d082-442a-b8c6-060b3f8aa71d" providerId="AD" clId="Web-{494DFE54-2BA4-4418-9D3C-7432AAF539D0}" dt="2022-06-07T18:05:39.677" v="123"/>
          <ac:grpSpMkLst>
            <pc:docMk/>
            <pc:sldMk cId="2504118860" sldId="258"/>
            <ac:grpSpMk id="17" creationId="{E4DCF4D8-944E-41C9-97CE-C9BBEA7DA4F6}"/>
          </ac:grpSpMkLst>
        </pc:grpChg>
        <pc:grpChg chg="add">
          <ac:chgData name="Maksym Trzebiński" userId="S::mtrz847@zsksosnowiec.onmicrosoft.com::153dc868-d082-442a-b8c6-060b3f8aa71d" providerId="AD" clId="Web-{494DFE54-2BA4-4418-9D3C-7432AAF539D0}" dt="2022-06-07T18:05:39.990" v="124"/>
          <ac:grpSpMkLst>
            <pc:docMk/>
            <pc:sldMk cId="2504118860" sldId="258"/>
            <ac:grpSpMk id="31" creationId="{1997973D-84E8-4646-861D-0DF2A3B0CBCD}"/>
          </ac:grpSpMkLst>
        </pc:grpChg>
        <pc:picChg chg="add mod ord">
          <ac:chgData name="Maksym Trzebiński" userId="S::mtrz847@zsksosnowiec.onmicrosoft.com::153dc868-d082-442a-b8c6-060b3f8aa71d" providerId="AD" clId="Web-{494DFE54-2BA4-4418-9D3C-7432AAF539D0}" dt="2022-06-07T18:05:39.990" v="124"/>
          <ac:picMkLst>
            <pc:docMk/>
            <pc:sldMk cId="2504118860" sldId="258"/>
            <ac:picMk id="4" creationId="{F2288F4F-983D-634F-F2E8-242DD856E1DF}"/>
          </ac:picMkLst>
        </pc:picChg>
        <pc:picChg chg="add mod ord">
          <ac:chgData name="Maksym Trzebiński" userId="S::mtrz847@zsksosnowiec.onmicrosoft.com::153dc868-d082-442a-b8c6-060b3f8aa71d" providerId="AD" clId="Web-{494DFE54-2BA4-4418-9D3C-7432AAF539D0}" dt="2022-06-07T18:05:39.990" v="124"/>
          <ac:picMkLst>
            <pc:docMk/>
            <pc:sldMk cId="2504118860" sldId="258"/>
            <ac:picMk id="6" creationId="{A07F9583-9E63-492B-3073-6DCB546E51F9}"/>
          </ac:picMkLst>
        </pc:picChg>
        <pc:picChg chg="add mod ord">
          <ac:chgData name="Maksym Trzebiński" userId="S::mtrz847@zsksosnowiec.onmicrosoft.com::153dc868-d082-442a-b8c6-060b3f8aa71d" providerId="AD" clId="Web-{494DFE54-2BA4-4418-9D3C-7432AAF539D0}" dt="2022-06-07T18:05:39.990" v="124"/>
          <ac:picMkLst>
            <pc:docMk/>
            <pc:sldMk cId="2504118860" sldId="258"/>
            <ac:picMk id="7" creationId="{70E7127A-B70E-1BBC-B5C9-6DB6C17A53F9}"/>
          </ac:picMkLst>
        </pc:picChg>
        <pc:picChg chg="add mod">
          <ac:chgData name="Maksym Trzebiński" userId="S::mtrz847@zsksosnowiec.onmicrosoft.com::153dc868-d082-442a-b8c6-060b3f8aa71d" providerId="AD" clId="Web-{494DFE54-2BA4-4418-9D3C-7432AAF539D0}" dt="2022-06-07T18:05:39.990" v="124"/>
          <ac:picMkLst>
            <pc:docMk/>
            <pc:sldMk cId="2504118860" sldId="258"/>
            <ac:picMk id="8" creationId="{8A23F7D0-B009-BCCE-2673-07900456F917}"/>
          </ac:picMkLst>
        </pc:picChg>
        <pc:cxnChg chg="add del">
          <ac:chgData name="Maksym Trzebiński" userId="S::mtrz847@zsksosnowiec.onmicrosoft.com::153dc868-d082-442a-b8c6-060b3f8aa71d" providerId="AD" clId="Web-{494DFE54-2BA4-4418-9D3C-7432AAF539D0}" dt="2022-06-07T18:05:39.677" v="123"/>
          <ac:cxnSpMkLst>
            <pc:docMk/>
            <pc:sldMk cId="2504118860" sldId="258"/>
            <ac:cxnSpMk id="25" creationId="{254DC8E1-D842-4EC8-9557-39C228F9C067}"/>
          </ac:cxnSpMkLst>
        </pc:cxnChg>
        <pc:cxnChg chg="add del">
          <ac:chgData name="Maksym Trzebiński" userId="S::mtrz847@zsksosnowiec.onmicrosoft.com::153dc868-d082-442a-b8c6-060b3f8aa71d" providerId="AD" clId="Web-{494DFE54-2BA4-4418-9D3C-7432AAF539D0}" dt="2022-06-07T18:05:39.677" v="123"/>
          <ac:cxnSpMkLst>
            <pc:docMk/>
            <pc:sldMk cId="2504118860" sldId="258"/>
            <ac:cxnSpMk id="27" creationId="{4C9882B3-AAA7-4EDC-86AD-C7AC911EFE82}"/>
          </ac:cxnSpMkLst>
        </pc:cxnChg>
      </pc:sldChg>
      <pc:sldMasterChg chg="del delSldLayout">
        <pc:chgData name="Maksym Trzebiński" userId="S::mtrz847@zsksosnowiec.onmicrosoft.com::153dc868-d082-442a-b8c6-060b3f8aa71d" providerId="AD" clId="Web-{494DFE54-2BA4-4418-9D3C-7432AAF539D0}" dt="2022-06-07T17:26:42.598" v="19"/>
        <pc:sldMasterMkLst>
          <pc:docMk/>
          <pc:sldMasterMk cId="3926633689" sldId="2147483648"/>
        </pc:sldMasterMkLst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Maksym Trzebiński" userId="S::mtrz847@zsksosnowiec.onmicrosoft.com::153dc868-d082-442a-b8c6-060b3f8aa71d" providerId="AD" clId="Web-{494DFE54-2BA4-4418-9D3C-7432AAF539D0}" dt="2022-06-07T17:26:42.598" v="19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Maksym Trzebiński" userId="S::mtrz847@zsksosnowiec.onmicrosoft.com::153dc868-d082-442a-b8c6-060b3f8aa71d" providerId="AD" clId="Web-{494DFE54-2BA4-4418-9D3C-7432AAF539D0}" dt="2022-06-07T17:27:29.257" v="45"/>
        <pc:sldMasterMkLst>
          <pc:docMk/>
          <pc:sldMasterMk cId="2268507109" sldId="2147483660"/>
        </pc:sldMasterMkLst>
        <pc:sldLayoutChg chg="add del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3050669642" sldId="2147483661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35121215" sldId="2147483662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2776193378" sldId="2147483663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2028599225" sldId="2147483664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3358479837" sldId="2147483665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377047921" sldId="2147483666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4291329511" sldId="2147483667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599459604" sldId="2147483668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213805032" sldId="2147483669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1321460754" sldId="2147483670"/>
          </pc:sldLayoutMkLst>
        </pc:sldLayoutChg>
        <pc:sldLayoutChg chg="add del replId">
          <pc:chgData name="Maksym Trzebiński" userId="S::mtrz847@zsksosnowiec.onmicrosoft.com::153dc868-d082-442a-b8c6-060b3f8aa71d" providerId="AD" clId="Web-{494DFE54-2BA4-4418-9D3C-7432AAF539D0}" dt="2022-06-07T17:27:29.257" v="45"/>
          <pc:sldLayoutMkLst>
            <pc:docMk/>
            <pc:sldMasterMk cId="2268507109" sldId="2147483660"/>
            <pc:sldLayoutMk cId="44907831" sldId="2147483671"/>
          </pc:sldLayoutMkLst>
        </pc:sldLayoutChg>
      </pc:sldMasterChg>
      <pc:sldMasterChg chg="add del addSldLayout delSldLayout">
        <pc:chgData name="Maksym Trzebiński" userId="S::mtrz847@zsksosnowiec.onmicrosoft.com::153dc868-d082-442a-b8c6-060b3f8aa71d" providerId="AD" clId="Web-{494DFE54-2BA4-4418-9D3C-7432AAF539D0}" dt="2022-06-07T17:27:29.178" v="44"/>
        <pc:sldMasterMkLst>
          <pc:docMk/>
          <pc:sldMasterMk cId="943951682" sldId="2147483672"/>
        </pc:sldMasterMkLst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4024614463" sldId="2147483673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727634835" sldId="2147483674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702666557" sldId="2147483675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564773378" sldId="2147483676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383723967" sldId="2147483677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161835744" sldId="2147483678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1884276270" sldId="2147483679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2459400049" sldId="2147483680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4164583188" sldId="2147483681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1482163143" sldId="2147483682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7:29.178" v="44"/>
          <pc:sldLayoutMkLst>
            <pc:docMk/>
            <pc:sldMasterMk cId="943951682" sldId="2147483672"/>
            <pc:sldLayoutMk cId="2259196348" sldId="2147483683"/>
          </pc:sldLayoutMkLst>
        </pc:sldLayoutChg>
      </pc:sldMasterChg>
      <pc:sldMasterChg chg="add del addSldLayout delSldLayout">
        <pc:chgData name="Maksym Trzebiński" userId="S::mtrz847@zsksosnowiec.onmicrosoft.com::153dc868-d082-442a-b8c6-060b3f8aa71d" providerId="AD" clId="Web-{494DFE54-2BA4-4418-9D3C-7432AAF539D0}" dt="2022-06-07T17:28:39.245" v="52"/>
        <pc:sldMasterMkLst>
          <pc:docMk/>
          <pc:sldMasterMk cId="2976404807" sldId="2147483773"/>
        </pc:sldMasterMkLst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616867762" sldId="2147483762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2963934026" sldId="2147483763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2091425530" sldId="2147483764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1085094496" sldId="2147483765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4060961359" sldId="2147483766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1990526755" sldId="2147483767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2309123542" sldId="2147483768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1476517115" sldId="2147483769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2876757677" sldId="2147483770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3418496763" sldId="2147483771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976404807" sldId="2147483773"/>
            <pc:sldLayoutMk cId="495450052" sldId="2147483772"/>
          </pc:sldLayoutMkLst>
        </pc:sldLayoutChg>
      </pc:sldMasterChg>
      <pc:sldMasterChg chg="add del addSldLayout delSldLayout">
        <pc:chgData name="Maksym Trzebiński" userId="S::mtrz847@zsksosnowiec.onmicrosoft.com::153dc868-d082-442a-b8c6-060b3f8aa71d" providerId="AD" clId="Web-{494DFE54-2BA4-4418-9D3C-7432AAF539D0}" dt="2022-06-07T17:28:39.167" v="51"/>
        <pc:sldMasterMkLst>
          <pc:docMk/>
          <pc:sldMasterMk cId="3790604856" sldId="2147483836"/>
        </pc:sldMasterMkLst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895395931" sldId="2147483825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1112136331" sldId="2147483826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1867824638" sldId="2147483827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3275322308" sldId="2147483828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2641145110" sldId="2147483829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1098416530" sldId="2147483830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3301177088" sldId="2147483831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2957258059" sldId="2147483832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2529062785" sldId="2147483833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1910677815" sldId="2147483834"/>
          </pc:sldLayoutMkLst>
        </pc:sldLayoutChg>
        <pc:sldLayoutChg chg="add del">
          <pc:chgData name="Maksym Trzebiński" userId="S::mtrz847@zsksosnowiec.onmicrosoft.com::153dc868-d082-442a-b8c6-060b3f8aa71d" providerId="AD" clId="Web-{494DFE54-2BA4-4418-9D3C-7432AAF539D0}" dt="2022-06-07T17:28:39.167" v="51"/>
          <pc:sldLayoutMkLst>
            <pc:docMk/>
            <pc:sldMasterMk cId="3790604856" sldId="2147483836"/>
            <pc:sldLayoutMk cId="914867304" sldId="2147483835"/>
          </pc:sldLayoutMkLst>
        </pc:sldLayoutChg>
      </pc:sldMasterChg>
      <pc:sldMasterChg chg="add addSldLayout">
        <pc:chgData name="Maksym Trzebiński" userId="S::mtrz847@zsksosnowiec.onmicrosoft.com::153dc868-d082-442a-b8c6-060b3f8aa71d" providerId="AD" clId="Web-{494DFE54-2BA4-4418-9D3C-7432AAF539D0}" dt="2022-06-07T17:28:39.245" v="52"/>
        <pc:sldMasterMkLst>
          <pc:docMk/>
          <pc:sldMasterMk cId="2662261864" sldId="2147483862"/>
        </pc:sldMasterMkLst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832920976" sldId="2147483851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1121626163" sldId="2147483852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787550788" sldId="2147483853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4185709748" sldId="2147483854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2064166725" sldId="2147483855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2641807663" sldId="2147483856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1432776186" sldId="2147483857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1048064461" sldId="2147483858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2754879718" sldId="2147483859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2904215754" sldId="2147483860"/>
          </pc:sldLayoutMkLst>
        </pc:sldLayoutChg>
        <pc:sldLayoutChg chg="add">
          <pc:chgData name="Maksym Trzebiński" userId="S::mtrz847@zsksosnowiec.onmicrosoft.com::153dc868-d082-442a-b8c6-060b3f8aa71d" providerId="AD" clId="Web-{494DFE54-2BA4-4418-9D3C-7432AAF539D0}" dt="2022-06-07T17:28:39.245" v="52"/>
          <pc:sldLayoutMkLst>
            <pc:docMk/>
            <pc:sldMasterMk cId="2662261864" sldId="2147483862"/>
            <pc:sldLayoutMk cId="3295797" sldId="2147483861"/>
          </pc:sldLayoutMkLst>
        </pc:sldLayoutChg>
      </pc:sldMasterChg>
    </pc:docChg>
  </pc:docChgLst>
  <pc:docChgLst>
    <pc:chgData name="Maksym Trzebiński" userId="S::mtrz847@zsksosnowiec.onmicrosoft.com::153dc868-d082-442a-b8c6-060b3f8aa71d" providerId="AD" clId="Web-{DCB59EA8-6294-42CC-9E30-FAC17D7FF2EB}"/>
    <pc:docChg chg="addSld modSld">
      <pc:chgData name="Maksym Trzebiński" userId="S::mtrz847@zsksosnowiec.onmicrosoft.com::153dc868-d082-442a-b8c6-060b3f8aa71d" providerId="AD" clId="Web-{DCB59EA8-6294-42CC-9E30-FAC17D7FF2EB}" dt="2022-06-07T18:39:16.886" v="136" actId="20577"/>
      <pc:docMkLst>
        <pc:docMk/>
      </pc:docMkLst>
      <pc:sldChg chg="addSp delSp modSp mod setClrOvrMap">
        <pc:chgData name="Maksym Trzebiński" userId="S::mtrz847@zsksosnowiec.onmicrosoft.com::153dc868-d082-442a-b8c6-060b3f8aa71d" providerId="AD" clId="Web-{DCB59EA8-6294-42CC-9E30-FAC17D7FF2EB}" dt="2022-06-07T18:10:58.889" v="15" actId="20577"/>
        <pc:sldMkLst>
          <pc:docMk/>
          <pc:sldMk cId="2504118860" sldId="258"/>
        </pc:sldMkLst>
        <pc:spChg chg="mod ord">
          <ac:chgData name="Maksym Trzebiński" userId="S::mtrz847@zsksosnowiec.onmicrosoft.com::153dc868-d082-442a-b8c6-060b3f8aa71d" providerId="AD" clId="Web-{DCB59EA8-6294-42CC-9E30-FAC17D7FF2EB}" dt="2022-06-07T18:10:33.357" v="7"/>
          <ac:spMkLst>
            <pc:docMk/>
            <pc:sldMk cId="2504118860" sldId="258"/>
            <ac:spMk id="2" creationId="{63BBFF1C-0BC0-79FA-5FE9-15F542AE5859}"/>
          </ac:spMkLst>
        </pc:spChg>
        <pc:spChg chg="mod ord">
          <ac:chgData name="Maksym Trzebiński" userId="S::mtrz847@zsksosnowiec.onmicrosoft.com::153dc868-d082-442a-b8c6-060b3f8aa71d" providerId="AD" clId="Web-{DCB59EA8-6294-42CC-9E30-FAC17D7FF2EB}" dt="2022-06-07T18:10:58.889" v="15" actId="20577"/>
          <ac:spMkLst>
            <pc:docMk/>
            <pc:sldMk cId="2504118860" sldId="258"/>
            <ac:spMk id="5" creationId="{D62CC30C-A1B0-8375-6476-3EA3558B315F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33.373" v="8"/>
          <ac:spMkLst>
            <pc:docMk/>
            <pc:sldMk cId="2504118860" sldId="258"/>
            <ac:spMk id="29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33.373" v="8"/>
          <ac:spMkLst>
            <pc:docMk/>
            <pc:sldMk cId="2504118860" sldId="258"/>
            <ac:spMk id="30" creationId="{59097C53-59D1-4DAC-AAC1-79EEEF9B912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09:59.903" v="1"/>
          <ac:spMkLst>
            <pc:docMk/>
            <pc:sldMk cId="2504118860" sldId="258"/>
            <ac:spMk id="37" creationId="{CF10C978-51B5-420C-9A05-C8F194EACAC3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09:59.903" v="1"/>
          <ac:spMkLst>
            <pc:docMk/>
            <pc:sldMk cId="2504118860" sldId="258"/>
            <ac:spMk id="39" creationId="{28D34D1C-4E49-4D32-96F1-E49CEBBF86E0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09.654" v="3"/>
          <ac:spMkLst>
            <pc:docMk/>
            <pc:sldMk cId="2504118860" sldId="258"/>
            <ac:spMk id="48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09.654" v="3"/>
          <ac:spMkLst>
            <pc:docMk/>
            <pc:sldMk cId="2504118860" sldId="258"/>
            <ac:spMk id="49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11.060" v="5"/>
          <ac:spMkLst>
            <pc:docMk/>
            <pc:sldMk cId="2504118860" sldId="258"/>
            <ac:spMk id="52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11.060" v="5"/>
          <ac:spMkLst>
            <pc:docMk/>
            <pc:sldMk cId="2504118860" sldId="258"/>
            <ac:spMk id="53" creationId="{3E788242-4E16-4277-AC99-8601B722B50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33.357" v="7"/>
          <ac:spMkLst>
            <pc:docMk/>
            <pc:sldMk cId="2504118860" sldId="258"/>
            <ac:spMk id="56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0:33.357" v="7"/>
          <ac:spMkLst>
            <pc:docMk/>
            <pc:sldMk cId="2504118860" sldId="258"/>
            <ac:spMk id="57" creationId="{59097C53-59D1-4DAC-AAC1-79EEEF9B9127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10:33.373" v="8"/>
          <ac:spMkLst>
            <pc:docMk/>
            <pc:sldMk cId="2504118860" sldId="258"/>
            <ac:spMk id="61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10:33.373" v="8"/>
          <ac:spMkLst>
            <pc:docMk/>
            <pc:sldMk cId="2504118860" sldId="258"/>
            <ac:spMk id="62" creationId="{59097C53-59D1-4DAC-AAC1-79EEEF9B9127}"/>
          </ac:spMkLst>
        </pc:spChg>
        <pc:grpChg chg="add del">
          <ac:chgData name="Maksym Trzebiński" userId="S::mtrz847@zsksosnowiec.onmicrosoft.com::153dc868-d082-442a-b8c6-060b3f8aa71d" providerId="AD" clId="Web-{DCB59EA8-6294-42CC-9E30-FAC17D7FF2EB}" dt="2022-06-07T18:10:33.373" v="8"/>
          <ac:grpSpMkLst>
            <pc:docMk/>
            <pc:sldMk cId="2504118860" sldId="258"/>
            <ac:grpSpMk id="31" creationId="{1997973D-84E8-4646-861D-0DF2A3B0CBCD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09:59.903" v="1"/>
          <ac:grpSpMkLst>
            <pc:docMk/>
            <pc:sldMk cId="2504118860" sldId="258"/>
            <ac:grpSpMk id="41" creationId="{F315B3DC-EDEF-4611-A917-0D93A5B83918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10:09.654" v="3"/>
          <ac:grpSpMkLst>
            <pc:docMk/>
            <pc:sldMk cId="2504118860" sldId="258"/>
            <ac:grpSpMk id="50" creationId="{51D9A1B2-112A-44B5-9C06-F1FDF548945A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10:11.060" v="5"/>
          <ac:grpSpMkLst>
            <pc:docMk/>
            <pc:sldMk cId="2504118860" sldId="258"/>
            <ac:grpSpMk id="54" creationId="{E38ACE0B-CF44-43EE-A770-91A4519BA196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10:33.357" v="7"/>
          <ac:grpSpMkLst>
            <pc:docMk/>
            <pc:sldMk cId="2504118860" sldId="258"/>
            <ac:grpSpMk id="58" creationId="{E2FF30B2-C680-4C48-B131-1A8744BDFE01}"/>
          </ac:grpSpMkLst>
        </pc:grpChg>
        <pc:grpChg chg="add">
          <ac:chgData name="Maksym Trzebiński" userId="S::mtrz847@zsksosnowiec.onmicrosoft.com::153dc868-d082-442a-b8c6-060b3f8aa71d" providerId="AD" clId="Web-{DCB59EA8-6294-42CC-9E30-FAC17D7FF2EB}" dt="2022-06-07T18:10:33.373" v="8"/>
          <ac:grpSpMkLst>
            <pc:docMk/>
            <pc:sldMk cId="2504118860" sldId="258"/>
            <ac:grpSpMk id="63" creationId="{1997973D-84E8-4646-861D-0DF2A3B0CBCD}"/>
          </ac:grpSpMkLst>
        </pc:grpChg>
        <pc:picChg chg="mod ord">
          <ac:chgData name="Maksym Trzebiński" userId="S::mtrz847@zsksosnowiec.onmicrosoft.com::153dc868-d082-442a-b8c6-060b3f8aa71d" providerId="AD" clId="Web-{DCB59EA8-6294-42CC-9E30-FAC17D7FF2EB}" dt="2022-06-07T18:10:33.357" v="7"/>
          <ac:picMkLst>
            <pc:docMk/>
            <pc:sldMk cId="2504118860" sldId="258"/>
            <ac:picMk id="4" creationId="{F2288F4F-983D-634F-F2E8-242DD856E1DF}"/>
          </ac:picMkLst>
        </pc:picChg>
        <pc:picChg chg="mod ord">
          <ac:chgData name="Maksym Trzebiński" userId="S::mtrz847@zsksosnowiec.onmicrosoft.com::153dc868-d082-442a-b8c6-060b3f8aa71d" providerId="AD" clId="Web-{DCB59EA8-6294-42CC-9E30-FAC17D7FF2EB}" dt="2022-06-07T18:10:33.357" v="7"/>
          <ac:picMkLst>
            <pc:docMk/>
            <pc:sldMk cId="2504118860" sldId="258"/>
            <ac:picMk id="6" creationId="{A07F9583-9E63-492B-3073-6DCB546E51F9}"/>
          </ac:picMkLst>
        </pc:picChg>
        <pc:picChg chg="mod ord">
          <ac:chgData name="Maksym Trzebiński" userId="S::mtrz847@zsksosnowiec.onmicrosoft.com::153dc868-d082-442a-b8c6-060b3f8aa71d" providerId="AD" clId="Web-{DCB59EA8-6294-42CC-9E30-FAC17D7FF2EB}" dt="2022-06-07T18:10:33.357" v="7"/>
          <ac:picMkLst>
            <pc:docMk/>
            <pc:sldMk cId="2504118860" sldId="258"/>
            <ac:picMk id="7" creationId="{70E7127A-B70E-1BBC-B5C9-6DB6C17A53F9}"/>
          </ac:picMkLst>
        </pc:picChg>
        <pc:picChg chg="mod ord">
          <ac:chgData name="Maksym Trzebiński" userId="S::mtrz847@zsksosnowiec.onmicrosoft.com::153dc868-d082-442a-b8c6-060b3f8aa71d" providerId="AD" clId="Web-{DCB59EA8-6294-42CC-9E30-FAC17D7FF2EB}" dt="2022-06-07T18:10:33.357" v="7"/>
          <ac:picMkLst>
            <pc:docMk/>
            <pc:sldMk cId="2504118860" sldId="258"/>
            <ac:picMk id="8" creationId="{8A23F7D0-B009-BCCE-2673-07900456F917}"/>
          </ac:picMkLst>
        </pc:picChg>
      </pc:sldChg>
      <pc:sldChg chg="addSp delSp modSp new mod setBg setClrOvrMap">
        <pc:chgData name="Maksym Trzebiński" userId="S::mtrz847@zsksosnowiec.onmicrosoft.com::153dc868-d082-442a-b8c6-060b3f8aa71d" providerId="AD" clId="Web-{DCB59EA8-6294-42CC-9E30-FAC17D7FF2EB}" dt="2022-06-07T18:19:59.794" v="59"/>
        <pc:sldMkLst>
          <pc:docMk/>
          <pc:sldMk cId="1203387998" sldId="259"/>
        </pc:sldMkLst>
        <pc:spChg chg="mod ord">
          <ac:chgData name="Maksym Trzebiński" userId="S::mtrz847@zsksosnowiec.onmicrosoft.com::153dc868-d082-442a-b8c6-060b3f8aa71d" providerId="AD" clId="Web-{DCB59EA8-6294-42CC-9E30-FAC17D7FF2EB}" dt="2022-06-07T18:19:59.794" v="59"/>
          <ac:spMkLst>
            <pc:docMk/>
            <pc:sldMk cId="1203387998" sldId="259"/>
            <ac:spMk id="2" creationId="{5B22950D-6A3F-1876-C9B9-F866F9870002}"/>
          </ac:spMkLst>
        </pc:spChg>
        <pc:spChg chg="mod ord">
          <ac:chgData name="Maksym Trzebiński" userId="S::mtrz847@zsksosnowiec.onmicrosoft.com::153dc868-d082-442a-b8c6-060b3f8aa71d" providerId="AD" clId="Web-{DCB59EA8-6294-42CC-9E30-FAC17D7FF2EB}" dt="2022-06-07T18:19:59.794" v="59"/>
          <ac:spMkLst>
            <pc:docMk/>
            <pc:sldMk cId="1203387998" sldId="259"/>
            <ac:spMk id="3" creationId="{614271AB-E0AC-2882-DC19-96BECC1A98FB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6:14.913" v="45"/>
          <ac:spMkLst>
            <pc:docMk/>
            <pc:sldMk cId="1203387998" sldId="259"/>
            <ac:spMk id="12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9:59.044" v="58"/>
          <ac:spMkLst>
            <pc:docMk/>
            <pc:sldMk cId="1203387998" sldId="259"/>
            <ac:spMk id="13" creationId="{059AD101-BC08-433A-AD99-409B66C2D2A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6:14.913" v="45"/>
          <ac:spMkLst>
            <pc:docMk/>
            <pc:sldMk cId="1203387998" sldId="259"/>
            <ac:spMk id="14" creationId="{59097C53-59D1-4DAC-AAC1-79EEEF9B9127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19:59.044" v="58"/>
          <ac:spMkLst>
            <pc:docMk/>
            <pc:sldMk cId="1203387998" sldId="259"/>
            <ac:spMk id="18" creationId="{59097C53-59D1-4DAC-AAC1-79EEEF9B9127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19:59.794" v="59"/>
          <ac:spMkLst>
            <pc:docMk/>
            <pc:sldMk cId="1203387998" sldId="259"/>
            <ac:spMk id="31" creationId="{059AD101-BC08-433A-AD99-409B66C2D2A7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19:59.794" v="59"/>
          <ac:spMkLst>
            <pc:docMk/>
            <pc:sldMk cId="1203387998" sldId="259"/>
            <ac:spMk id="32" creationId="{59097C53-59D1-4DAC-AAC1-79EEEF9B9127}"/>
          </ac:spMkLst>
        </pc:spChg>
        <pc:grpChg chg="add del">
          <ac:chgData name="Maksym Trzebiński" userId="S::mtrz847@zsksosnowiec.onmicrosoft.com::153dc868-d082-442a-b8c6-060b3f8aa71d" providerId="AD" clId="Web-{DCB59EA8-6294-42CC-9E30-FAC17D7FF2EB}" dt="2022-06-07T18:16:14.913" v="45"/>
          <ac:grpSpMkLst>
            <pc:docMk/>
            <pc:sldMk cId="1203387998" sldId="259"/>
            <ac:grpSpMk id="16" creationId="{E2FF30B2-C680-4C48-B131-1A8744BDFE01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19:59.044" v="58"/>
          <ac:grpSpMkLst>
            <pc:docMk/>
            <pc:sldMk cId="1203387998" sldId="259"/>
            <ac:grpSpMk id="20" creationId="{1997973D-84E8-4646-861D-0DF2A3B0CBCD}"/>
          </ac:grpSpMkLst>
        </pc:grpChg>
        <pc:grpChg chg="add">
          <ac:chgData name="Maksym Trzebiński" userId="S::mtrz847@zsksosnowiec.onmicrosoft.com::153dc868-d082-442a-b8c6-060b3f8aa71d" providerId="AD" clId="Web-{DCB59EA8-6294-42CC-9E30-FAC17D7FF2EB}" dt="2022-06-07T18:19:59.794" v="59"/>
          <ac:grpSpMkLst>
            <pc:docMk/>
            <pc:sldMk cId="1203387998" sldId="259"/>
            <ac:grpSpMk id="33" creationId="{E2FF30B2-C680-4C48-B131-1A8744BDFE01}"/>
          </ac:grpSpMkLst>
        </pc:grpChg>
        <pc:picChg chg="add mod ord">
          <ac:chgData name="Maksym Trzebiński" userId="S::mtrz847@zsksosnowiec.onmicrosoft.com::153dc868-d082-442a-b8c6-060b3f8aa71d" providerId="AD" clId="Web-{DCB59EA8-6294-42CC-9E30-FAC17D7FF2EB}" dt="2022-06-07T18:19:59.794" v="59"/>
          <ac:picMkLst>
            <pc:docMk/>
            <pc:sldMk cId="1203387998" sldId="259"/>
            <ac:picMk id="4" creationId="{FBA1767D-C301-824C-B89A-6F22B1466C78}"/>
          </ac:picMkLst>
        </pc:picChg>
        <pc:picChg chg="add del mod ord">
          <ac:chgData name="Maksym Trzebiński" userId="S::mtrz847@zsksosnowiec.onmicrosoft.com::153dc868-d082-442a-b8c6-060b3f8aa71d" providerId="AD" clId="Web-{DCB59EA8-6294-42CC-9E30-FAC17D7FF2EB}" dt="2022-06-07T18:17:34.024" v="52"/>
          <ac:picMkLst>
            <pc:docMk/>
            <pc:sldMk cId="1203387998" sldId="259"/>
            <ac:picMk id="5" creationId="{780B313A-FE93-CF79-15A6-B4163F3F6B7D}"/>
          </ac:picMkLst>
        </pc:picChg>
        <pc:picChg chg="add mod ord">
          <ac:chgData name="Maksym Trzebiński" userId="S::mtrz847@zsksosnowiec.onmicrosoft.com::153dc868-d082-442a-b8c6-060b3f8aa71d" providerId="AD" clId="Web-{DCB59EA8-6294-42CC-9E30-FAC17D7FF2EB}" dt="2022-06-07T18:19:59.794" v="59"/>
          <ac:picMkLst>
            <pc:docMk/>
            <pc:sldMk cId="1203387998" sldId="259"/>
            <ac:picMk id="6" creationId="{65B84D5E-3356-547B-9F78-56E332A01038}"/>
          </ac:picMkLst>
        </pc:picChg>
        <pc:picChg chg="add del mod ord">
          <ac:chgData name="Maksym Trzebiński" userId="S::mtrz847@zsksosnowiec.onmicrosoft.com::153dc868-d082-442a-b8c6-060b3f8aa71d" providerId="AD" clId="Web-{DCB59EA8-6294-42CC-9E30-FAC17D7FF2EB}" dt="2022-06-07T18:17:01.274" v="49"/>
          <ac:picMkLst>
            <pc:docMk/>
            <pc:sldMk cId="1203387998" sldId="259"/>
            <ac:picMk id="7" creationId="{AE2B0628-B24E-7F62-8B77-CEE69E6F2833}"/>
          </ac:picMkLst>
        </pc:picChg>
        <pc:picChg chg="add del mod">
          <ac:chgData name="Maksym Trzebiński" userId="S::mtrz847@zsksosnowiec.onmicrosoft.com::153dc868-d082-442a-b8c6-060b3f8aa71d" providerId="AD" clId="Web-{DCB59EA8-6294-42CC-9E30-FAC17D7FF2EB}" dt="2022-06-07T18:16:55.602" v="47"/>
          <ac:picMkLst>
            <pc:docMk/>
            <pc:sldMk cId="1203387998" sldId="259"/>
            <ac:picMk id="8" creationId="{9B32EF60-E3AF-BF2C-9B43-2BBA2A04A2D4}"/>
          </ac:picMkLst>
        </pc:picChg>
        <pc:picChg chg="add del mod">
          <ac:chgData name="Maksym Trzebiński" userId="S::mtrz847@zsksosnowiec.onmicrosoft.com::153dc868-d082-442a-b8c6-060b3f8aa71d" providerId="AD" clId="Web-{DCB59EA8-6294-42CC-9E30-FAC17D7FF2EB}" dt="2022-06-07T18:19:04.464" v="54"/>
          <ac:picMkLst>
            <pc:docMk/>
            <pc:sldMk cId="1203387998" sldId="259"/>
            <ac:picMk id="9" creationId="{85C3E547-2B6B-BABD-0F58-1AC4805132E7}"/>
          </ac:picMkLst>
        </pc:picChg>
        <pc:picChg chg="add mod">
          <ac:chgData name="Maksym Trzebiński" userId="S::mtrz847@zsksosnowiec.onmicrosoft.com::153dc868-d082-442a-b8c6-060b3f8aa71d" providerId="AD" clId="Web-{DCB59EA8-6294-42CC-9E30-FAC17D7FF2EB}" dt="2022-06-07T18:19:59.794" v="59"/>
          <ac:picMkLst>
            <pc:docMk/>
            <pc:sldMk cId="1203387998" sldId="259"/>
            <ac:picMk id="10" creationId="{AFAE621F-E214-A7BB-935E-09BEE4600C62}"/>
          </ac:picMkLst>
        </pc:picChg>
        <pc:picChg chg="add mod ord">
          <ac:chgData name="Maksym Trzebiński" userId="S::mtrz847@zsksosnowiec.onmicrosoft.com::153dc868-d082-442a-b8c6-060b3f8aa71d" providerId="AD" clId="Web-{DCB59EA8-6294-42CC-9E30-FAC17D7FF2EB}" dt="2022-06-07T18:19:59.794" v="59"/>
          <ac:picMkLst>
            <pc:docMk/>
            <pc:sldMk cId="1203387998" sldId="259"/>
            <ac:picMk id="11" creationId="{8D1CF91C-7607-D5A5-2727-FA5A491905B9}"/>
          </ac:picMkLst>
        </pc:picChg>
      </pc:sldChg>
      <pc:sldChg chg="addSp delSp modSp new mod setBg addAnim">
        <pc:chgData name="Maksym Trzebiński" userId="S::mtrz847@zsksosnowiec.onmicrosoft.com::153dc868-d082-442a-b8c6-060b3f8aa71d" providerId="AD" clId="Web-{DCB59EA8-6294-42CC-9E30-FAC17D7FF2EB}" dt="2022-06-07T18:27:09.742" v="129" actId="20577"/>
        <pc:sldMkLst>
          <pc:docMk/>
          <pc:sldMk cId="377225513" sldId="260"/>
        </pc:sldMkLst>
        <pc:spChg chg="mod">
          <ac:chgData name="Maksym Trzebiński" userId="S::mtrz847@zsksosnowiec.onmicrosoft.com::153dc868-d082-442a-b8c6-060b3f8aa71d" providerId="AD" clId="Web-{DCB59EA8-6294-42CC-9E30-FAC17D7FF2EB}" dt="2022-06-07T18:27:09.742" v="129" actId="20577"/>
          <ac:spMkLst>
            <pc:docMk/>
            <pc:sldMk cId="377225513" sldId="260"/>
            <ac:spMk id="2" creationId="{F65261AD-E622-9217-0A46-5836D0816494}"/>
          </ac:spMkLst>
        </pc:spChg>
        <pc:spChg chg="mod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3" creationId="{A07C4D7A-EE32-3C62-2B1B-BF4491172C50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9" creationId="{2293296F-4C3A-4530-98F5-F83646ACE913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19" creationId="{E2748806-3AF5-4078-830A-C1F26BF1B200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21" creationId="{34FBEBF3-C941-4CB0-8AC2-3B50E1371BBF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3"/>
          <ac:spMkLst>
            <pc:docMk/>
            <pc:sldMk cId="377225513" sldId="260"/>
            <ac:spMk id="26" creationId="{2293296F-4C3A-4530-98F5-F83646ACE913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3"/>
          <ac:spMkLst>
            <pc:docMk/>
            <pc:sldMk cId="377225513" sldId="260"/>
            <ac:spMk id="36" creationId="{55D20674-CF0C-4687-81B6-A613F871AF46}"/>
          </ac:spMkLst>
        </pc:spChg>
        <pc:spChg chg="add del">
          <ac:chgData name="Maksym Trzebiński" userId="S::mtrz847@zsksosnowiec.onmicrosoft.com::153dc868-d082-442a-b8c6-060b3f8aa71d" providerId="AD" clId="Web-{DCB59EA8-6294-42CC-9E30-FAC17D7FF2EB}" dt="2022-06-07T18:23:17.971" v="123"/>
          <ac:spMkLst>
            <pc:docMk/>
            <pc:sldMk cId="377225513" sldId="260"/>
            <ac:spMk id="38" creationId="{6C819BFF-25C5-425C-8CD1-789F7A30D26B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40" creationId="{2293296F-4C3A-4530-98F5-F83646ACE913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42" creationId="{E2748806-3AF5-4078-830A-C1F26BF1B200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23:17.971" v="124"/>
          <ac:spMkLst>
            <pc:docMk/>
            <pc:sldMk cId="377225513" sldId="260"/>
            <ac:spMk id="43" creationId="{34FBEBF3-C941-4CB0-8AC2-3B50E1371BBF}"/>
          </ac:spMkLst>
        </pc:spChg>
        <pc:grpChg chg="add del">
          <ac:chgData name="Maksym Trzebiński" userId="S::mtrz847@zsksosnowiec.onmicrosoft.com::153dc868-d082-442a-b8c6-060b3f8aa71d" providerId="AD" clId="Web-{DCB59EA8-6294-42CC-9E30-FAC17D7FF2EB}" dt="2022-06-07T18:23:17.971" v="124"/>
          <ac:grpSpMkLst>
            <pc:docMk/>
            <pc:sldMk cId="377225513" sldId="260"/>
            <ac:grpSpMk id="11" creationId="{3914D2BD-3C47-433D-81FE-DC6C39595F0E}"/>
          </ac:grpSpMkLst>
        </pc:grpChg>
        <pc:grpChg chg="add del">
          <ac:chgData name="Maksym Trzebiński" userId="S::mtrz847@zsksosnowiec.onmicrosoft.com::153dc868-d082-442a-b8c6-060b3f8aa71d" providerId="AD" clId="Web-{DCB59EA8-6294-42CC-9E30-FAC17D7FF2EB}" dt="2022-06-07T18:23:17.971" v="123"/>
          <ac:grpSpMkLst>
            <pc:docMk/>
            <pc:sldMk cId="377225513" sldId="260"/>
            <ac:grpSpMk id="28" creationId="{3914D2BD-3C47-433D-81FE-DC6C39595F0E}"/>
          </ac:grpSpMkLst>
        </pc:grpChg>
        <pc:grpChg chg="add">
          <ac:chgData name="Maksym Trzebiński" userId="S::mtrz847@zsksosnowiec.onmicrosoft.com::153dc868-d082-442a-b8c6-060b3f8aa71d" providerId="AD" clId="Web-{DCB59EA8-6294-42CC-9E30-FAC17D7FF2EB}" dt="2022-06-07T18:23:17.971" v="124"/>
          <ac:grpSpMkLst>
            <pc:docMk/>
            <pc:sldMk cId="377225513" sldId="260"/>
            <ac:grpSpMk id="41" creationId="{3914D2BD-3C47-433D-81FE-DC6C39595F0E}"/>
          </ac:grpSpMkLst>
        </pc:grpChg>
        <pc:picChg chg="add mod">
          <ac:chgData name="Maksym Trzebiński" userId="S::mtrz847@zsksosnowiec.onmicrosoft.com::153dc868-d082-442a-b8c6-060b3f8aa71d" providerId="AD" clId="Web-{DCB59EA8-6294-42CC-9E30-FAC17D7FF2EB}" dt="2022-06-07T18:23:17.971" v="124"/>
          <ac:picMkLst>
            <pc:docMk/>
            <pc:sldMk cId="377225513" sldId="260"/>
            <ac:picMk id="5" creationId="{C4B5F11E-CD11-93D1-CE94-13AA69102EDB}"/>
          </ac:picMkLst>
        </pc:picChg>
      </pc:sldChg>
      <pc:sldChg chg="addSp delSp modSp new mod setBg">
        <pc:chgData name="Maksym Trzebiński" userId="S::mtrz847@zsksosnowiec.onmicrosoft.com::153dc868-d082-442a-b8c6-060b3f8aa71d" providerId="AD" clId="Web-{DCB59EA8-6294-42CC-9E30-FAC17D7FF2EB}" dt="2022-06-07T18:39:16.886" v="136" actId="20577"/>
        <pc:sldMkLst>
          <pc:docMk/>
          <pc:sldMk cId="280249683" sldId="261"/>
        </pc:sldMkLst>
        <pc:spChg chg="mod ord">
          <ac:chgData name="Maksym Trzebiński" userId="S::mtrz847@zsksosnowiec.onmicrosoft.com::153dc868-d082-442a-b8c6-060b3f8aa71d" providerId="AD" clId="Web-{DCB59EA8-6294-42CC-9E30-FAC17D7FF2EB}" dt="2022-06-07T18:39:16.886" v="136" actId="20577"/>
          <ac:spMkLst>
            <pc:docMk/>
            <pc:sldMk cId="280249683" sldId="261"/>
            <ac:spMk id="2" creationId="{A1156CBB-3E57-7085-5013-7D6E572F1A2C}"/>
          </ac:spMkLst>
        </pc:spChg>
        <pc:spChg chg="del">
          <ac:chgData name="Maksym Trzebiński" userId="S::mtrz847@zsksosnowiec.onmicrosoft.com::153dc868-d082-442a-b8c6-060b3f8aa71d" providerId="AD" clId="Web-{DCB59EA8-6294-42CC-9E30-FAC17D7FF2EB}" dt="2022-06-07T18:36:27.975" v="130"/>
          <ac:spMkLst>
            <pc:docMk/>
            <pc:sldMk cId="280249683" sldId="261"/>
            <ac:spMk id="3" creationId="{FBAB6F01-67D7-A014-DF12-9CAC25D3A476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37:07.179" v="134"/>
          <ac:spMkLst>
            <pc:docMk/>
            <pc:sldMk cId="280249683" sldId="261"/>
            <ac:spMk id="9" creationId="{2293296F-4C3A-4530-98F5-F83646ACE913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37:07.179" v="134"/>
          <ac:spMkLst>
            <pc:docMk/>
            <pc:sldMk cId="280249683" sldId="261"/>
            <ac:spMk id="19" creationId="{E2748806-3AF5-4078-830A-C1F26BF1B200}"/>
          </ac:spMkLst>
        </pc:spChg>
        <pc:spChg chg="add">
          <ac:chgData name="Maksym Trzebiński" userId="S::mtrz847@zsksosnowiec.onmicrosoft.com::153dc868-d082-442a-b8c6-060b3f8aa71d" providerId="AD" clId="Web-{DCB59EA8-6294-42CC-9E30-FAC17D7FF2EB}" dt="2022-06-07T18:37:07.179" v="134"/>
          <ac:spMkLst>
            <pc:docMk/>
            <pc:sldMk cId="280249683" sldId="261"/>
            <ac:spMk id="21" creationId="{34FBEBF3-C941-4CB0-8AC2-3B50E1371BBF}"/>
          </ac:spMkLst>
        </pc:spChg>
        <pc:grpChg chg="add">
          <ac:chgData name="Maksym Trzebiński" userId="S::mtrz847@zsksosnowiec.onmicrosoft.com::153dc868-d082-442a-b8c6-060b3f8aa71d" providerId="AD" clId="Web-{DCB59EA8-6294-42CC-9E30-FAC17D7FF2EB}" dt="2022-06-07T18:37:07.179" v="134"/>
          <ac:grpSpMkLst>
            <pc:docMk/>
            <pc:sldMk cId="280249683" sldId="261"/>
            <ac:grpSpMk id="11" creationId="{3914D2BD-3C47-433D-81FE-DC6C39595F0E}"/>
          </ac:grpSpMkLst>
        </pc:grpChg>
        <pc:picChg chg="add mod ord">
          <ac:chgData name="Maksym Trzebiński" userId="S::mtrz847@zsksosnowiec.onmicrosoft.com::153dc868-d082-442a-b8c6-060b3f8aa71d" providerId="AD" clId="Web-{DCB59EA8-6294-42CC-9E30-FAC17D7FF2EB}" dt="2022-06-07T18:37:07.179" v="134"/>
          <ac:picMkLst>
            <pc:docMk/>
            <pc:sldMk cId="280249683" sldId="261"/>
            <ac:picMk id="4" creationId="{38A01383-83B0-87AF-DE2F-842D664E65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277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570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180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06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487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421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41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92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162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755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22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55" r:id="rId6"/>
    <p:sldLayoutId id="2147483851" r:id="rId7"/>
    <p:sldLayoutId id="2147483852" r:id="rId8"/>
    <p:sldLayoutId id="2147483853" r:id="rId9"/>
    <p:sldLayoutId id="2147483854" r:id="rId10"/>
    <p:sldLayoutId id="214748385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42">
            <a:extLst>
              <a:ext uri="{FF2B5EF4-FFF2-40B4-BE49-F238E27FC236}">
                <a16:creationId xmlns:a16="http://schemas.microsoft.com/office/drawing/2014/main" xmlns="" id="{A38827F1-3359-44F6-9009-43AE2B17F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4">
            <a:extLst>
              <a:ext uri="{FF2B5EF4-FFF2-40B4-BE49-F238E27FC236}">
                <a16:creationId xmlns:a16="http://schemas.microsoft.com/office/drawing/2014/main" xmlns="" id="{17AFAD67-5350-4773-886F-D6DD7E66D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are budynki budynków">
            <a:extLst>
              <a:ext uri="{FF2B5EF4-FFF2-40B4-BE49-F238E27FC236}">
                <a16:creationId xmlns:a16="http://schemas.microsoft.com/office/drawing/2014/main" xmlns="" id="{52BB892B-1F7E-8A9E-A123-9CE2B231F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538" r="-1" b="10170"/>
          <a:stretch/>
        </p:blipFill>
        <p:spPr>
          <a:xfrm>
            <a:off x="20" y="10"/>
            <a:ext cx="12188932" cy="6857326"/>
          </a:xfrm>
          <a:prstGeom prst="rect">
            <a:avLst/>
          </a:prstGeom>
          <a:ln w="12700">
            <a:noFill/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54AC0FE-C43D-49AC-9730-284354DEC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297"/>
            <a:chOff x="628366" y="87"/>
            <a:chExt cx="10933011" cy="686429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246F6FE9-8F24-4E96-8FA6-DABE61A20C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40C5E755-8FD9-4EBF-978B-015F9339F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9C7F63B7-3E85-42EC-8447-F6699247EC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raphic 11">
              <a:extLst>
                <a:ext uri="{FF2B5EF4-FFF2-40B4-BE49-F238E27FC236}">
                  <a16:creationId xmlns:a16="http://schemas.microsoft.com/office/drawing/2014/main" xmlns="" id="{AFDFA9EA-AAC0-416F-A0E9-ACD410E9DA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4EF7E7E-9948-4D78-BE70-F624A62D8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6975AAAB-9AEC-496F-94E4-CE5330CB49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1507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EB5BF383-42C5-4FE4-894A-17B84AF22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71863" y="3429000"/>
            <a:ext cx="5248275" cy="23876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cs typeface="Calibri Light"/>
              </a:rPr>
              <a:t>Nasza Francuska Szkolna </a:t>
            </a:r>
            <a:r>
              <a:rPr lang="pl-PL" dirty="0" smtClean="0">
                <a:solidFill>
                  <a:srgbClr val="FFFFFF"/>
                </a:solidFill>
                <a:cs typeface="Calibri Light"/>
              </a:rPr>
              <a:t>Przygoda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71863" y="1932808"/>
            <a:ext cx="5248275" cy="1321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>
                <a:solidFill>
                  <a:srgbClr val="FFFFFF"/>
                </a:solidFill>
              </a:rPr>
              <a:t>Zamki nad Loarą oraz Paryż 2022</a:t>
            </a:r>
          </a:p>
        </p:txBody>
      </p:sp>
    </p:spTree>
    <p:extLst>
      <p:ext uri="{BB962C8B-B14F-4D97-AF65-F5344CB8AC3E}">
        <p14:creationId xmlns:p14="http://schemas.microsoft.com/office/powerpoint/2010/main" xmlns="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E6FDE22-1F54-452D-A9BA-1BE9FDB534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4727BA-2777-4823-88E1-1B4B61968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AB0E0E5-A956-4B80-A317-E670B96CB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niebo, zewnętrzne, budynek, droga&#10;&#10;Opis wygenerowany automatycznie">
            <a:extLst>
              <a:ext uri="{FF2B5EF4-FFF2-40B4-BE49-F238E27FC236}">
                <a16:creationId xmlns:a16="http://schemas.microsoft.com/office/drawing/2014/main" xmlns="" id="{EFBFC02B-1319-CA04-ABA7-5F290E20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l="10491" r="9689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42A1F82-CCEE-4C0C-A877-4479E6E697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AF6120F-8C25-48EE-B58B-0B1A353014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F55B033-D8E3-4A82-AB0E-173CAD44CF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21F3F31-AC49-40C2-9F6E-441F41C575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xmlns="" id="{C820DA10-4D21-41E0-9E4D-DA1126254B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7B9E282-7D7D-4E37-A9EA-0FC764361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47D240B2-CB7B-4C39-9F1B-84F19DD7E8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FB17155-CD99-45E3-8E4D-9229AB42A0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BBEE24-45C0-98AB-EF25-66E9A108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547" y="1745130"/>
            <a:ext cx="5105400" cy="2109690"/>
          </a:xfrm>
        </p:spPr>
        <p:txBody>
          <a:bodyPr anchor="b">
            <a:normAutofit/>
          </a:bodyPr>
          <a:lstStyle/>
          <a:p>
            <a:pPr algn="ctr"/>
            <a:r>
              <a:rPr lang="pl-PL">
                <a:solidFill>
                  <a:srgbClr val="FFFFFF"/>
                </a:solidFill>
              </a:rPr>
              <a:t>Łuk triumfalny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BAC07EE-1373-AB2B-8A2E-8A070CF04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547" y="4105835"/>
            <a:ext cx="5105400" cy="1995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1300" dirty="0">
                <a:solidFill>
                  <a:srgbClr val="FFFFFF"/>
                </a:solidFill>
              </a:rPr>
              <a:t>Na świecie powstało wiele takiego typu konstrukcji nawet </a:t>
            </a:r>
            <a:br>
              <a:rPr lang="pl-PL" sz="1300" dirty="0">
                <a:solidFill>
                  <a:srgbClr val="FFFFFF"/>
                </a:solidFill>
              </a:rPr>
            </a:br>
            <a:r>
              <a:rPr lang="pl-PL" sz="1300" dirty="0">
                <a:solidFill>
                  <a:srgbClr val="FFFFFF"/>
                </a:solidFill>
              </a:rPr>
              <a:t>w samym Paryżu są aż 3. Jednak słysząc słowa łuk triumfalny nawet nie przychodzą nam do głowy oryginalne </a:t>
            </a:r>
            <a:r>
              <a:rPr lang="pl-PL" sz="1300" dirty="0" smtClean="0">
                <a:solidFill>
                  <a:srgbClr val="FFFFFF"/>
                </a:solidFill>
              </a:rPr>
              <a:t> rzymskie łuki </a:t>
            </a:r>
            <a:r>
              <a:rPr lang="pl-PL" sz="1300" dirty="0">
                <a:solidFill>
                  <a:srgbClr val="FFFFFF"/>
                </a:solidFill>
              </a:rPr>
              <a:t>triumfalne lecz tylko ten jeden stojący na placu </a:t>
            </a:r>
            <a:r>
              <a:rPr lang="pl-PL" sz="1300" dirty="0" err="1" smtClean="0">
                <a:solidFill>
                  <a:srgbClr val="FFFFFF"/>
                </a:solidFill>
              </a:rPr>
              <a:t>Charles’a</a:t>
            </a:r>
            <a:r>
              <a:rPr lang="pl-PL" sz="1300" dirty="0" smtClean="0">
                <a:solidFill>
                  <a:srgbClr val="FFFFFF"/>
                </a:solidFill>
              </a:rPr>
              <a:t> </a:t>
            </a:r>
            <a:r>
              <a:rPr lang="pl-PL" sz="1300" dirty="0">
                <a:solidFill>
                  <a:srgbClr val="FFFFFF"/>
                </a:solidFill>
              </a:rPr>
              <a:t>de </a:t>
            </a:r>
            <a:r>
              <a:rPr lang="pl-PL" sz="1300" dirty="0" err="1" smtClean="0">
                <a:solidFill>
                  <a:srgbClr val="FFFFFF"/>
                </a:solidFill>
              </a:rPr>
              <a:t>Gaule’a</a:t>
            </a:r>
            <a:r>
              <a:rPr lang="pl-PL" sz="1300" dirty="0">
                <a:solidFill>
                  <a:srgbClr val="FFFFFF"/>
                </a:solidFill>
              </a:rPr>
              <a:t>, kiedyś placu gwiazdy. </a:t>
            </a:r>
            <a:r>
              <a:rPr lang="pl-PL" sz="1300" dirty="0">
                <a:solidFill>
                  <a:srgbClr val="FFFFFF"/>
                </a:solidFill>
                <a:ea typeface="+mn-lt"/>
                <a:cs typeface="+mn-lt"/>
              </a:rPr>
              <a:t>Łuk został zbudowany w pierwszej połowie XIX wieku dla uczczenia </a:t>
            </a:r>
            <a:r>
              <a:rPr lang="pl-PL" sz="1300" dirty="0" smtClean="0">
                <a:solidFill>
                  <a:srgbClr val="FFFFFF"/>
                </a:solidFill>
                <a:ea typeface="+mn-lt"/>
                <a:cs typeface="+mn-lt"/>
              </a:rPr>
              <a:t>pamięci tych</a:t>
            </a:r>
            <a:r>
              <a:rPr lang="pl-PL" sz="1300" dirty="0">
                <a:solidFill>
                  <a:srgbClr val="FFFFFF"/>
                </a:solidFill>
                <a:ea typeface="+mn-lt"/>
                <a:cs typeface="+mn-lt"/>
              </a:rPr>
              <a:t>, którzy walczyli i polegli za Francję w czasie rewolucji francuskiej i wojen napoleońskich.</a:t>
            </a:r>
            <a:endParaRPr lang="pl-PL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577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zewnętrzne, niebo, budynek, kościół&#10;&#10;Opis wygenerowany automatycznie">
            <a:extLst>
              <a:ext uri="{FF2B5EF4-FFF2-40B4-BE49-F238E27FC236}">
                <a16:creationId xmlns:a16="http://schemas.microsoft.com/office/drawing/2014/main" xmlns="" id="{72A2EA90-5CF5-8D3E-8125-8FC323145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739" r="15595"/>
          <a:stretch/>
        </p:blipFill>
        <p:spPr>
          <a:xfrm>
            <a:off x="-2190" y="10"/>
            <a:ext cx="6095931" cy="6857990"/>
          </a:xfrm>
          <a:prstGeom prst="rect">
            <a:avLst/>
          </a:prstGeom>
          <a:ln w="12700">
            <a:noFill/>
          </a:ln>
        </p:spPr>
      </p:pic>
      <p:pic>
        <p:nvPicPr>
          <p:cNvPr id="8" name="Obraz 8" descr="Obraz zawierający drzewo, zewnętrzne, droga, scena&#10;&#10;Opis wygenerowany automatycznie">
            <a:extLst>
              <a:ext uri="{FF2B5EF4-FFF2-40B4-BE49-F238E27FC236}">
                <a16:creationId xmlns:a16="http://schemas.microsoft.com/office/drawing/2014/main" xmlns="" id="{452642B7-FD80-1A42-ABA4-D3098AC03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9886" r="20628" b="2"/>
          <a:stretch/>
        </p:blipFill>
        <p:spPr>
          <a:xfrm>
            <a:off x="6090701" y="10"/>
            <a:ext cx="6105657" cy="6851105"/>
          </a:xfrm>
          <a:prstGeom prst="rect">
            <a:avLst/>
          </a:prstGeom>
          <a:ln w="12700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C71417B-8573-42E0-AF94-DEC2703D8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AC036A1E-DF73-4BFF-9661-8D88DB6AB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41E9B18-FC97-4607-98ED-DD716F353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B8DB9502-8AFC-4FEC-8311-1F6B92B93F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Graphic 11">
              <a:extLst>
                <a:ext uri="{FF2B5EF4-FFF2-40B4-BE49-F238E27FC236}">
                  <a16:creationId xmlns:a16="http://schemas.microsoft.com/office/drawing/2014/main" xmlns="" id="{E706965B-6509-4529-8291-E79292DD41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99C0AC0B-0FB1-4A7F-83DF-B27C35C3DA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8F17AEF5-F93B-427F-B73D-651A464D82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D3DA1B2F-94C3-4AF8-8D71-8E8A64D60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51153C-485F-0076-EB7C-6339EE5A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626" y="1722120"/>
            <a:ext cx="5166360" cy="1706878"/>
          </a:xfrm>
        </p:spPr>
        <p:txBody>
          <a:bodyPr anchor="b"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ea typeface="+mj-lt"/>
                <a:cs typeface="+mj-lt"/>
              </a:rPr>
              <a:t>Bazylika </a:t>
            </a:r>
            <a:r>
              <a:rPr lang="pl-PL" dirty="0" err="1" smtClean="0">
                <a:solidFill>
                  <a:srgbClr val="FFFFFF"/>
                </a:solidFill>
                <a:ea typeface="+mj-lt"/>
                <a:cs typeface="+mj-lt"/>
              </a:rPr>
              <a:t>Sacre-Coeur</a:t>
            </a:r>
            <a:r>
              <a:rPr lang="pl-PL" dirty="0" smtClean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pl-PL" dirty="0">
                <a:solidFill>
                  <a:srgbClr val="FFFFFF"/>
                </a:solidFill>
                <a:ea typeface="+mj-lt"/>
                <a:cs typeface="+mj-lt"/>
              </a:rPr>
              <a:t>i </a:t>
            </a:r>
            <a:r>
              <a:rPr lang="pl-PL" dirty="0" err="1">
                <a:solidFill>
                  <a:srgbClr val="FFFFFF"/>
                </a:solidFill>
                <a:ea typeface="+mj-lt"/>
                <a:cs typeface="+mj-lt"/>
              </a:rPr>
              <a:t>Montmartre</a:t>
            </a:r>
            <a:endParaRPr lang="pl-PL" dirty="0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5D54674-3531-AB54-513D-73FC041B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625" y="3637280"/>
            <a:ext cx="5328475" cy="2539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FFFFFF"/>
                </a:solidFill>
              </a:rPr>
              <a:t>Montmatre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oraz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górująca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jej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szczycie</a:t>
            </a:r>
            <a:r>
              <a:rPr lang="pl-PL" dirty="0" smtClean="0">
                <a:solidFill>
                  <a:srgbClr val="FFFFFF"/>
                </a:solidFill>
              </a:rPr>
              <a:t> </a:t>
            </a:r>
            <a:r>
              <a:rPr lang="pl-PL" dirty="0" smtClean="0">
                <a:solidFill>
                  <a:srgbClr val="FFFFFF"/>
                </a:solidFill>
              </a:rPr>
              <a:t>Bazylika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Sacre</a:t>
            </a:r>
            <a:r>
              <a:rPr lang="en-US" dirty="0" smtClean="0">
                <a:solidFill>
                  <a:srgbClr val="FFFFFF"/>
                </a:solidFill>
              </a:rPr>
              <a:t>-</a:t>
            </a:r>
            <a:r>
              <a:rPr lang="pl-PL" dirty="0" err="1" smtClean="0">
                <a:solidFill>
                  <a:srgbClr val="FFFFFF"/>
                </a:solidFill>
              </a:rPr>
              <a:t>C</a:t>
            </a:r>
            <a:r>
              <a:rPr lang="en-US" dirty="0" err="1" smtClean="0">
                <a:solidFill>
                  <a:srgbClr val="FFFFFF"/>
                </a:solidFill>
              </a:rPr>
              <a:t>oeur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znajduje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się</a:t>
            </a:r>
            <a:r>
              <a:rPr lang="en-US" dirty="0">
                <a:solidFill>
                  <a:srgbClr val="FFFFFF"/>
                </a:solidFill>
              </a:rPr>
              <a:t> w </a:t>
            </a:r>
            <a:r>
              <a:rPr lang="en-US" dirty="0" err="1">
                <a:solidFill>
                  <a:srgbClr val="FFFFFF"/>
                </a:solidFill>
              </a:rPr>
              <a:t>dzielnicy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artystów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FFFF"/>
                </a:solidFill>
              </a:rPr>
              <a:t>Ta </a:t>
            </a:r>
            <a:r>
              <a:rPr lang="en-US" dirty="0" err="1">
                <a:solidFill>
                  <a:srgbClr val="FFFFFF"/>
                </a:solidFill>
              </a:rPr>
              <a:t>część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Paryża</a:t>
            </a:r>
            <a:r>
              <a:rPr lang="en-US" dirty="0">
                <a:solidFill>
                  <a:srgbClr val="FFFFFF"/>
                </a:solidFill>
              </a:rPr>
              <a:t> jest </a:t>
            </a:r>
            <a:r>
              <a:rPr lang="en-US" dirty="0" err="1">
                <a:solidFill>
                  <a:srgbClr val="FFFFFF"/>
                </a:solidFill>
              </a:rPr>
              <a:t>uważana</a:t>
            </a:r>
            <a:r>
              <a:rPr lang="en-US" dirty="0">
                <a:solidFill>
                  <a:srgbClr val="FFFFFF"/>
                </a:solidFill>
              </a:rPr>
              <a:t> za </a:t>
            </a:r>
            <a:r>
              <a:rPr lang="en-US" dirty="0" err="1">
                <a:solidFill>
                  <a:srgbClr val="FFFFFF"/>
                </a:solidFill>
              </a:rPr>
              <a:t>jedną</a:t>
            </a:r>
            <a:r>
              <a:rPr lang="en-US" dirty="0">
                <a:solidFill>
                  <a:srgbClr val="FFFFFF"/>
                </a:solidFill>
              </a:rPr>
              <a:t> z </a:t>
            </a:r>
            <a:r>
              <a:rPr lang="en-US" dirty="0" err="1">
                <a:solidFill>
                  <a:srgbClr val="FFFFFF"/>
                </a:solidFill>
              </a:rPr>
              <a:t>najpiękniejszych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dzielic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miasta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Znajdziemy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raczej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klimat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prowansalkiego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miasteczka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zamiast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gwaru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stolicy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Europejskiej</a:t>
            </a:r>
            <a:r>
              <a:rPr lang="en-US" dirty="0">
                <a:solidFill>
                  <a:srgbClr val="FFFFFF"/>
                </a:solidFill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xmlns="" val="734842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1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53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ewnętrzne, miasto, liniowany, zajęty&#10;&#10;Opis wygenerowany automatycznie">
            <a:extLst>
              <a:ext uri="{FF2B5EF4-FFF2-40B4-BE49-F238E27FC236}">
                <a16:creationId xmlns:a16="http://schemas.microsoft.com/office/drawing/2014/main" xmlns="" id="{E8E155E9-5AC8-44D1-AB39-AFF0484C4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5195" r="15472" b="-1"/>
          <a:stretch/>
        </p:blipFill>
        <p:spPr>
          <a:xfrm>
            <a:off x="-2190" y="10"/>
            <a:ext cx="6095931" cy="6857990"/>
          </a:xfrm>
          <a:prstGeom prst="rect">
            <a:avLst/>
          </a:prstGeom>
          <a:ln w="12700">
            <a:noFill/>
          </a:ln>
        </p:spPr>
      </p:pic>
      <p:pic>
        <p:nvPicPr>
          <p:cNvPr id="4" name="Obraz 4" descr="Obraz zawierający zewnętrzne, niebo, droga, ulica&#10;&#10;Opis wygenerowany automatycznie">
            <a:extLst>
              <a:ext uri="{FF2B5EF4-FFF2-40B4-BE49-F238E27FC236}">
                <a16:creationId xmlns:a16="http://schemas.microsoft.com/office/drawing/2014/main" xmlns="" id="{77975102-6C35-15CC-D1AC-C07A183A9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5082" r="9614" b="2"/>
          <a:stretch/>
        </p:blipFill>
        <p:spPr>
          <a:xfrm>
            <a:off x="6090701" y="10"/>
            <a:ext cx="6105657" cy="6851105"/>
          </a:xfrm>
          <a:prstGeom prst="rect">
            <a:avLst/>
          </a:prstGeom>
          <a:ln w="12700">
            <a:noFill/>
          </a:ln>
        </p:spPr>
      </p:pic>
      <p:grpSp>
        <p:nvGrpSpPr>
          <p:cNvPr id="67" name="Group 55">
            <a:extLst>
              <a:ext uri="{FF2B5EF4-FFF2-40B4-BE49-F238E27FC236}">
                <a16:creationId xmlns:a16="http://schemas.microsoft.com/office/drawing/2014/main" xmlns="" id="{DC71417B-8573-42E0-AF94-DEC2703D8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AC036A1E-DF73-4BFF-9661-8D88DB6ABB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041E9B18-FC97-4607-98ED-DD716F353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B8DB9502-8AFC-4FEC-8311-1F6B92B93F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Graphic 11">
              <a:extLst>
                <a:ext uri="{FF2B5EF4-FFF2-40B4-BE49-F238E27FC236}">
                  <a16:creationId xmlns:a16="http://schemas.microsoft.com/office/drawing/2014/main" xmlns="" id="{E706965B-6509-4529-8291-E79292DD41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99C0AC0B-0FB1-4A7F-83DF-B27C35C3DA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8F17AEF5-F93B-427F-B73D-651A464D82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2">
              <a:extLst>
                <a:ext uri="{FF2B5EF4-FFF2-40B4-BE49-F238E27FC236}">
                  <a16:creationId xmlns:a16="http://schemas.microsoft.com/office/drawing/2014/main" xmlns="" id="{D3DA1B2F-94C3-4AF8-8D71-8E8A64D60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22B932-91CA-212F-6959-9F0AA610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626" y="1722120"/>
            <a:ext cx="5166360" cy="17068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Pola Elizejskie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xmlns="" id="{296F4590-1F10-100C-4FB3-8C92069F6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626" y="3637280"/>
            <a:ext cx="5166360" cy="2539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Cha</a:t>
            </a:r>
            <a:r>
              <a:rPr lang="pl-PL" dirty="0" err="1" smtClean="0">
                <a:solidFill>
                  <a:srgbClr val="FFFFFF"/>
                </a:solidFill>
                <a:ea typeface="+mn-lt"/>
                <a:cs typeface="+mn-lt"/>
              </a:rPr>
              <a:t>mps</a:t>
            </a: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 El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y</a:t>
            </a: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s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e</a:t>
            </a: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e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s</a:t>
            </a: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obok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Wallstreet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Picadilly to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nabardziej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znana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ulica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świata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. To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właśnie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tu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każdy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 z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uczestników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wycieczki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znalazł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coś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dla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siebie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od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filizanki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dobrej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kawy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przez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wyśmienite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+mn-lt"/>
                <a:cs typeface="+mn-lt"/>
              </a:rPr>
              <a:t>makaroniki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,</a:t>
            </a:r>
            <a:r>
              <a:rPr lang="en-US" dirty="0" smtClean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po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największe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domy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mody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salony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samochodowe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.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Czyli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wszystko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czego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dusza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FFFFFF"/>
                </a:solidFill>
                <a:ea typeface="+mn-lt"/>
                <a:cs typeface="+mn-lt"/>
              </a:rPr>
              <a:t>pragnie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en-US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75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99287EB-9B18-9239-5AA8-C7FA71BB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695"/>
            <a:ext cx="3877308" cy="2061906"/>
          </a:xfrm>
        </p:spPr>
        <p:txBody>
          <a:bodyPr anchor="b">
            <a:normAutofit/>
          </a:bodyPr>
          <a:lstStyle/>
          <a:p>
            <a:r>
              <a:rPr lang="pl-PL" dirty="0" err="1" smtClean="0"/>
              <a:t>Louvre</a:t>
            </a:r>
            <a:endParaRPr lang="pl-P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85E49FC-66CF-F526-9C19-709D2A0D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877308" cy="3388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smtClean="0"/>
              <a:t>L</a:t>
            </a:r>
            <a:r>
              <a:rPr lang="pl-PL" dirty="0" err="1" smtClean="0"/>
              <a:t>ou</a:t>
            </a:r>
            <a:r>
              <a:rPr lang="pl-PL" dirty="0" err="1" smtClean="0"/>
              <a:t>v</a:t>
            </a:r>
            <a:r>
              <a:rPr lang="en-US" dirty="0" smtClean="0"/>
              <a:t>r</a:t>
            </a:r>
            <a:r>
              <a:rPr lang="pl-PL" dirty="0" smtClean="0"/>
              <a:t>e</a:t>
            </a:r>
            <a:r>
              <a:rPr lang="en-US" dirty="0"/>
              <a:t> to </a:t>
            </a:r>
            <a:r>
              <a:rPr lang="en-US" dirty="0" err="1"/>
              <a:t>największe</a:t>
            </a:r>
            <a:r>
              <a:rPr lang="en-US" dirty="0"/>
              <a:t> </a:t>
            </a:r>
            <a:r>
              <a:rPr lang="en-US" dirty="0" err="1"/>
              <a:t>muzeum</a:t>
            </a:r>
            <a:r>
              <a:rPr lang="en-US" dirty="0"/>
              <a:t> </a:t>
            </a:r>
            <a:r>
              <a:rPr lang="en-US" dirty="0" err="1"/>
              <a:t>świata</a:t>
            </a:r>
            <a:r>
              <a:rPr lang="en-US" dirty="0"/>
              <a:t>. To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znajduje</a:t>
            </a:r>
            <a:r>
              <a:rPr lang="en-US" dirty="0"/>
              <a:t> </a:t>
            </a:r>
            <a:r>
              <a:rPr lang="en-US" dirty="0" err="1"/>
              <a:t>słynna</a:t>
            </a:r>
            <a:r>
              <a:rPr lang="en-US" dirty="0"/>
              <a:t> Mona Lisa. </a:t>
            </a:r>
            <a:r>
              <a:rPr lang="en-US" dirty="0" smtClean="0"/>
              <a:t>L</a:t>
            </a:r>
            <a:r>
              <a:rPr lang="pl-PL" dirty="0" err="1" smtClean="0"/>
              <a:t>ouv</a:t>
            </a:r>
            <a:r>
              <a:rPr lang="en-US" dirty="0" smtClean="0"/>
              <a:t>r</a:t>
            </a:r>
            <a:r>
              <a:rPr lang="pl-PL" dirty="0" smtClean="0"/>
              <a:t>e</a:t>
            </a:r>
            <a:r>
              <a:rPr lang="en-US" dirty="0" smtClean="0"/>
              <a:t> </a:t>
            </a:r>
            <a:r>
              <a:rPr lang="en-US" dirty="0" err="1"/>
              <a:t>był</a:t>
            </a:r>
            <a:r>
              <a:rPr lang="en-US" dirty="0"/>
              <a:t> </a:t>
            </a:r>
            <a:r>
              <a:rPr lang="en-US" dirty="0" err="1"/>
              <a:t>kiedys</a:t>
            </a:r>
            <a:r>
              <a:rPr lang="en-US" dirty="0"/>
              <a:t> </a:t>
            </a:r>
            <a:r>
              <a:rPr lang="en-US" dirty="0" err="1"/>
              <a:t>rezydencją</a:t>
            </a:r>
            <a:r>
              <a:rPr lang="en-US" dirty="0"/>
              <a:t> </a:t>
            </a:r>
            <a:r>
              <a:rPr lang="en-US" dirty="0" err="1"/>
              <a:t>królów</a:t>
            </a:r>
            <a:r>
              <a:rPr lang="en-US" dirty="0"/>
              <a:t> </a:t>
            </a:r>
            <a:r>
              <a:rPr lang="en-US" dirty="0" err="1"/>
              <a:t>Francuskich</a:t>
            </a:r>
            <a:r>
              <a:rPr lang="en-US" dirty="0"/>
              <a:t> </a:t>
            </a:r>
            <a:r>
              <a:rPr lang="en-US" dirty="0" err="1" smtClean="0"/>
              <a:t>aż</a:t>
            </a:r>
            <a:r>
              <a:rPr lang="en-US" dirty="0" smtClean="0"/>
              <a:t> do</a:t>
            </a:r>
            <a:r>
              <a:rPr lang="pl-PL" dirty="0" smtClean="0"/>
              <a:t> czasu</a:t>
            </a:r>
            <a:r>
              <a:rPr lang="en-US" dirty="0" smtClean="0"/>
              <a:t> </a:t>
            </a:r>
            <a:r>
              <a:rPr lang="en-US" dirty="0" err="1"/>
              <a:t>powstania</a:t>
            </a:r>
            <a:r>
              <a:rPr lang="en-US" dirty="0"/>
              <a:t> </a:t>
            </a:r>
            <a:r>
              <a:rPr lang="en-US" dirty="0" err="1"/>
              <a:t>Wersalu</a:t>
            </a:r>
            <a:r>
              <a:rPr lang="en-US" dirty="0"/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306DF07-7C92-4D7F-B24A-59963AAE0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71535" y="87"/>
            <a:ext cx="6400800" cy="6857912"/>
            <a:chOff x="5171535" y="87"/>
            <a:chExt cx="6400800" cy="685791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CBF275A-9A8E-4115-80D7-CA21B7109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3389697"/>
              <a:ext cx="6391932" cy="393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BC2F161-5F72-4509-AF36-356633341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1387D15-DA4E-44E1-B972-5AF46BEEF9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7A1AB8E-7EDE-4D13-8244-43DEB3E0E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17425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BB7BE31-9421-4AD8-AF2D-3A7F2D5F0D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433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Obraz 4" descr="Obraz zawierający niebo, budynek, zewnętrzne, miasto&#10;&#10;Opis wygenerowany automatycznie">
            <a:extLst>
              <a:ext uri="{FF2B5EF4-FFF2-40B4-BE49-F238E27FC236}">
                <a16:creationId xmlns:a16="http://schemas.microsoft.com/office/drawing/2014/main" xmlns="" id="{DD00BC93-C274-F9D2-1C99-0BE8D2BF3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3" r="36925" b="3"/>
          <a:stretch/>
        </p:blipFill>
        <p:spPr>
          <a:xfrm>
            <a:off x="5594240" y="1024760"/>
            <a:ext cx="2787755" cy="4738125"/>
          </a:xfrm>
          <a:custGeom>
            <a:avLst/>
            <a:gdLst/>
            <a:ahLst/>
            <a:cxnLst/>
            <a:rect l="l" t="t" r="r" b="b"/>
            <a:pathLst>
              <a:path w="2787755" h="4708078">
                <a:moveTo>
                  <a:pt x="2737533" y="0"/>
                </a:moveTo>
                <a:lnTo>
                  <a:pt x="2787755" y="5062"/>
                </a:lnTo>
                <a:lnTo>
                  <a:pt x="2787755" y="4708078"/>
                </a:lnTo>
                <a:lnTo>
                  <a:pt x="0" y="4708078"/>
                </a:lnTo>
                <a:lnTo>
                  <a:pt x="0" y="3711388"/>
                </a:lnTo>
                <a:lnTo>
                  <a:pt x="0" y="2737532"/>
                </a:lnTo>
                <a:cubicBezTo>
                  <a:pt x="0" y="1225634"/>
                  <a:pt x="1225635" y="0"/>
                  <a:pt x="2737533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47647C0B-F2E1-0F2B-5694-0B38725F1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772" b="-3"/>
          <a:stretch/>
        </p:blipFill>
        <p:spPr>
          <a:xfrm>
            <a:off x="8362242" y="1024760"/>
            <a:ext cx="2768007" cy="4738125"/>
          </a:xfrm>
          <a:custGeom>
            <a:avLst/>
            <a:gdLst/>
            <a:ahLst/>
            <a:cxnLst/>
            <a:rect l="l" t="t" r="r" b="b"/>
            <a:pathLst>
              <a:path w="2776496" h="4708078">
                <a:moveTo>
                  <a:pt x="38963" y="0"/>
                </a:moveTo>
                <a:cubicBezTo>
                  <a:pt x="1550861" y="0"/>
                  <a:pt x="2776496" y="1225634"/>
                  <a:pt x="2776496" y="2737532"/>
                </a:cubicBezTo>
                <a:lnTo>
                  <a:pt x="2776496" y="3711388"/>
                </a:lnTo>
                <a:lnTo>
                  <a:pt x="2776496" y="4708078"/>
                </a:lnTo>
                <a:lnTo>
                  <a:pt x="0" y="4708078"/>
                </a:lnTo>
                <a:lnTo>
                  <a:pt x="0" y="3928"/>
                </a:ln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73B7508-B55F-4EAC-90EA-91B8156DA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62244" y="579694"/>
            <a:ext cx="0" cy="569704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93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CF10C978-51B5-420C-9A05-C8F194EAC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D34D1C-4E49-4D32-96F1-E49CEBBF8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315B3DC-EDEF-4611-A917-0D93A5B839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0"/>
            <a:ext cx="12192000" cy="6857912"/>
            <a:chOff x="572" y="0"/>
            <a:chExt cx="12192000" cy="685791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62F4E679-EE44-4368-A9DB-0885B3833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 flipV="1">
              <a:off x="6096000" y="581055"/>
              <a:ext cx="4520" cy="5695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308FB18D-B3B7-41C9-ACEF-696A265F9A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0127D1F-2E3D-44B4-9D12-D7091C0FE9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2BFA5F2-E4A9-4B03-B46B-D7586EFAA0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77AE04C-B169-4022-94A2-4C6F951B6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CCA75AC-DE6D-CA26-1674-1229B7E6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4933950" cy="1596291"/>
          </a:xfrm>
        </p:spPr>
        <p:txBody>
          <a:bodyPr>
            <a:normAutofit/>
          </a:bodyPr>
          <a:lstStyle/>
          <a:p>
            <a:r>
              <a:rPr lang="pl-PL" dirty="0"/>
              <a:t>Wersal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72FC25B4-9080-C48D-4B7C-432C8082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4933950" cy="3430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/>
              <a:t>Złota</a:t>
            </a:r>
            <a:r>
              <a:rPr lang="en-US" dirty="0"/>
              <a:t> </a:t>
            </a:r>
            <a:r>
              <a:rPr lang="en-US" dirty="0" err="1"/>
              <a:t>klatka</a:t>
            </a:r>
            <a:r>
              <a:rPr lang="en-US" dirty="0"/>
              <a:t> jest </a:t>
            </a:r>
            <a:r>
              <a:rPr lang="en-US" dirty="0" err="1"/>
              <a:t>nie</a:t>
            </a:r>
            <a:r>
              <a:rPr lang="en-US" dirty="0"/>
              <a:t> </a:t>
            </a:r>
            <a:r>
              <a:rPr lang="en-US" dirty="0" err="1"/>
              <a:t>tylko</a:t>
            </a:r>
            <a:r>
              <a:rPr lang="en-US" dirty="0"/>
              <a:t> </a:t>
            </a:r>
            <a:r>
              <a:rPr lang="en-US" dirty="0" err="1"/>
              <a:t>rezydencją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symbolem</a:t>
            </a:r>
            <a:r>
              <a:rPr lang="en-US" dirty="0"/>
              <a:t> </a:t>
            </a:r>
            <a:r>
              <a:rPr lang="en-US" dirty="0" err="1"/>
              <a:t>władzy</a:t>
            </a:r>
            <a:r>
              <a:rPr lang="en-US" dirty="0"/>
              <a:t> </a:t>
            </a:r>
            <a:r>
              <a:rPr lang="en-US" dirty="0" err="1"/>
              <a:t>absolutnej</a:t>
            </a:r>
            <a:r>
              <a:rPr lang="en-US" dirty="0"/>
              <a:t>, </a:t>
            </a:r>
            <a:r>
              <a:rPr lang="en-US" dirty="0" err="1"/>
              <a:t>czy</a:t>
            </a:r>
            <a:r>
              <a:rPr lang="en-US" dirty="0"/>
              <a:t> </a:t>
            </a:r>
            <a:r>
              <a:rPr lang="en-US" dirty="0" err="1"/>
              <a:t>potęgii</a:t>
            </a:r>
            <a:r>
              <a:rPr lang="en-US" dirty="0"/>
              <a:t> </a:t>
            </a:r>
            <a:r>
              <a:rPr lang="pl-PL" dirty="0" err="1" smtClean="0"/>
              <a:t>F</a:t>
            </a:r>
            <a:r>
              <a:rPr lang="en-US" dirty="0" err="1" smtClean="0"/>
              <a:t>rancji</a:t>
            </a:r>
            <a:r>
              <a:rPr lang="en-US" dirty="0"/>
              <a:t> </a:t>
            </a:r>
            <a:r>
              <a:rPr lang="en-US" dirty="0" err="1"/>
              <a:t>Burbonów</a:t>
            </a:r>
            <a:r>
              <a:rPr lang="en-US" dirty="0"/>
              <a:t> </a:t>
            </a:r>
            <a:r>
              <a:rPr lang="en-US" dirty="0" err="1"/>
              <a:t>przed</a:t>
            </a:r>
            <a:r>
              <a:rPr lang="en-US" dirty="0"/>
              <a:t> </a:t>
            </a:r>
            <a:r>
              <a:rPr lang="en-US" dirty="0" err="1"/>
              <a:t>Wielką</a:t>
            </a:r>
            <a:r>
              <a:rPr lang="en-US" dirty="0"/>
              <a:t> </a:t>
            </a:r>
            <a:r>
              <a:rPr lang="en-US" dirty="0" err="1"/>
              <a:t>Rewolucją</a:t>
            </a:r>
            <a:r>
              <a:rPr lang="en-US" dirty="0"/>
              <a:t> </a:t>
            </a:r>
            <a:r>
              <a:rPr lang="en-US" dirty="0" err="1"/>
              <a:t>Francuską</a:t>
            </a:r>
            <a:r>
              <a:rPr lang="en-US" dirty="0"/>
              <a:t> </a:t>
            </a:r>
            <a:r>
              <a:rPr lang="en-US" dirty="0" err="1"/>
              <a:t>lecz</a:t>
            </a:r>
            <a:r>
              <a:rPr lang="en-US" dirty="0"/>
              <a:t> </a:t>
            </a:r>
            <a:r>
              <a:rPr lang="en-US" dirty="0" err="1"/>
              <a:t>świadkiem</a:t>
            </a:r>
            <a:r>
              <a:rPr lang="en-US" dirty="0"/>
              <a:t> </a:t>
            </a:r>
            <a:r>
              <a:rPr lang="en-US" dirty="0" err="1"/>
              <a:t>najważnieszych</a:t>
            </a:r>
            <a:r>
              <a:rPr lang="en-US" dirty="0"/>
              <a:t> </a:t>
            </a:r>
            <a:r>
              <a:rPr lang="en-US" dirty="0" err="1"/>
              <a:t>wydarzeń</a:t>
            </a:r>
            <a:r>
              <a:rPr lang="en-US" dirty="0"/>
              <a:t> </a:t>
            </a:r>
            <a:r>
              <a:rPr lang="en-US" dirty="0" err="1"/>
              <a:t>historii</a:t>
            </a:r>
            <a:r>
              <a:rPr lang="en-US" dirty="0"/>
              <a:t>. To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odbyło</a:t>
            </a:r>
            <a:r>
              <a:rPr lang="en-US" dirty="0"/>
              <a:t> 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zjednoczenie</a:t>
            </a:r>
            <a:r>
              <a:rPr lang="en-US" dirty="0"/>
              <a:t> Niemiec, </a:t>
            </a:r>
            <a:r>
              <a:rPr lang="en-US" dirty="0" err="1"/>
              <a:t>czy</a:t>
            </a:r>
            <a:r>
              <a:rPr lang="en-US" dirty="0"/>
              <a:t> </a:t>
            </a:r>
            <a:r>
              <a:rPr lang="en-US" dirty="0" err="1"/>
              <a:t>układ</a:t>
            </a:r>
            <a:r>
              <a:rPr lang="en-US" dirty="0"/>
              <a:t> </a:t>
            </a:r>
            <a:r>
              <a:rPr lang="en-US" dirty="0" err="1"/>
              <a:t>kończący</a:t>
            </a:r>
            <a:r>
              <a:rPr lang="en-US" dirty="0"/>
              <a:t> I </a:t>
            </a:r>
            <a:r>
              <a:rPr lang="en-US" smtClean="0"/>
              <a:t>W</a:t>
            </a:r>
            <a:r>
              <a:rPr lang="pl-PL" smtClean="0"/>
              <a:t>ojn </a:t>
            </a:r>
            <a:r>
              <a:rPr lang="en-US" dirty="0" smtClean="0"/>
              <a:t>Ś</a:t>
            </a:r>
            <a:r>
              <a:rPr lang="pl-PL" dirty="0" err="1" smtClean="0"/>
              <a:t>wiatową</a:t>
            </a:r>
            <a:r>
              <a:rPr lang="en-US" dirty="0" smtClean="0"/>
              <a:t>.</a:t>
            </a:r>
            <a:r>
              <a:rPr lang="en-US" dirty="0"/>
              <a:t> </a:t>
            </a:r>
            <a:r>
              <a:rPr lang="en-US" dirty="0" err="1">
                <a:ea typeface="+mn-lt"/>
                <a:cs typeface="+mn-lt"/>
              </a:rPr>
              <a:t>Posiada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łączną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powierzchnię</a:t>
            </a:r>
            <a:r>
              <a:rPr lang="en-US" dirty="0">
                <a:ea typeface="+mn-lt"/>
                <a:cs typeface="+mn-lt"/>
              </a:rPr>
              <a:t> 63154 m</a:t>
            </a:r>
            <a:r>
              <a:rPr lang="en-US" baseline="30000" dirty="0">
                <a:ea typeface="+mn-lt"/>
                <a:cs typeface="+mn-lt"/>
              </a:rPr>
              <a:t>2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Znajduje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nim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aż</a:t>
            </a:r>
            <a:r>
              <a:rPr lang="en-US" dirty="0">
                <a:ea typeface="+mn-lt"/>
                <a:cs typeface="+mn-lt"/>
              </a:rPr>
              <a:t> 2300 </a:t>
            </a:r>
            <a:r>
              <a:rPr lang="en-US" dirty="0" err="1">
                <a:ea typeface="+mn-lt"/>
                <a:cs typeface="+mn-lt"/>
              </a:rPr>
              <a:t>pomieszczeń</a:t>
            </a:r>
            <a:r>
              <a:rPr lang="en-US" dirty="0">
                <a:ea typeface="+mn-lt"/>
                <a:cs typeface="+mn-lt"/>
              </a:rPr>
              <a:t>, z </a:t>
            </a:r>
            <a:r>
              <a:rPr lang="en-US" dirty="0" err="1">
                <a:ea typeface="+mn-lt"/>
                <a:cs typeface="+mn-lt"/>
              </a:rPr>
              <a:t>których</a:t>
            </a:r>
            <a:r>
              <a:rPr lang="en-US" dirty="0">
                <a:ea typeface="+mn-lt"/>
                <a:cs typeface="+mn-lt"/>
              </a:rPr>
              <a:t> tylko1000 </a:t>
            </a:r>
            <a:r>
              <a:rPr lang="en-US" dirty="0" err="1">
                <a:ea typeface="+mn-lt"/>
                <a:cs typeface="+mn-lt"/>
              </a:rPr>
              <a:t>udostępnia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zwiedzającym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  <p:pic>
        <p:nvPicPr>
          <p:cNvPr id="6" name="Obraz 6" descr="Obraz zawierający budynek, podłoże, wewnątrz, osoby&#10;&#10;Opis wygenerowany automatycznie">
            <a:extLst>
              <a:ext uri="{FF2B5EF4-FFF2-40B4-BE49-F238E27FC236}">
                <a16:creationId xmlns:a16="http://schemas.microsoft.com/office/drawing/2014/main" xmlns="" id="{249EDE68-E9B1-EFB2-80D0-3E91D53BAA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492352" y="3975383"/>
            <a:ext cx="2444949" cy="1100227"/>
          </a:xfrm>
          <a:prstGeom prst="rect">
            <a:avLst/>
          </a:prstGeom>
        </p:spPr>
      </p:pic>
      <p:pic>
        <p:nvPicPr>
          <p:cNvPr id="5" name="Obraz 5" descr="Obraz zawierający budynek, kamień&#10;&#10;Opis wygenerowany automatycznie">
            <a:extLst>
              <a:ext uri="{FF2B5EF4-FFF2-40B4-BE49-F238E27FC236}">
                <a16:creationId xmlns:a16="http://schemas.microsoft.com/office/drawing/2014/main" xmlns="" id="{6BADA6FE-AB51-1D3E-D1E3-57FE214BA8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523017" y="1450452"/>
            <a:ext cx="2444949" cy="1100227"/>
          </a:xfrm>
          <a:prstGeom prst="rect">
            <a:avLst/>
          </a:prstGeom>
        </p:spPr>
      </p:pic>
      <p:pic>
        <p:nvPicPr>
          <p:cNvPr id="4" name="Obraz 4" descr="Obraz zawierający niebo, zewnętrzne, budynek, stare&#10;&#10;Opis wygenerowany automatycznie">
            <a:extLst>
              <a:ext uri="{FF2B5EF4-FFF2-40B4-BE49-F238E27FC236}">
                <a16:creationId xmlns:a16="http://schemas.microsoft.com/office/drawing/2014/main" xmlns="" id="{1239BD2A-1428-C2DB-925E-4528C2A3C2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4890" y="3410148"/>
            <a:ext cx="3931887" cy="2220967"/>
          </a:xfrm>
          <a:prstGeom prst="rect">
            <a:avLst/>
          </a:prstGeom>
        </p:spPr>
      </p:pic>
      <p:pic>
        <p:nvPicPr>
          <p:cNvPr id="7" name="Obraz 7" descr="Obraz zawierający niebo, zewnętrzne, osoby, chodzenie&#10;&#10;Opis wygenerowany automatycznie">
            <a:extLst>
              <a:ext uri="{FF2B5EF4-FFF2-40B4-BE49-F238E27FC236}">
                <a16:creationId xmlns:a16="http://schemas.microsoft.com/office/drawing/2014/main" xmlns="" id="{DDE2A6DC-6434-335B-18C1-1C87ADE8A0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047" y="1231298"/>
            <a:ext cx="3776903" cy="16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332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biekt na zewnątrz, fajerwerki, jasne, zewnętrzne&#10;&#10;Opis wygenerowany automatycznie">
            <a:extLst>
              <a:ext uri="{FF2B5EF4-FFF2-40B4-BE49-F238E27FC236}">
                <a16:creationId xmlns:a16="http://schemas.microsoft.com/office/drawing/2014/main" xmlns="" id="{041339AC-6552-6B91-EC61-57DBCC6D1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6061" r="9941" b="2"/>
          <a:stretch/>
        </p:blipFill>
        <p:spPr>
          <a:xfrm>
            <a:off x="8968" y="-87"/>
            <a:ext cx="6095931" cy="6858000"/>
          </a:xfrm>
          <a:prstGeom prst="rect">
            <a:avLst/>
          </a:prstGeom>
          <a:ln w="12700">
            <a:noFill/>
          </a:ln>
        </p:spPr>
      </p:pic>
      <p:pic>
        <p:nvPicPr>
          <p:cNvPr id="5" name="Obraz 5" descr="Obraz zawierający świeca, oświetlony, jasne, scena&#10;&#10;Opis wygenerowany automatycznie">
            <a:extLst>
              <a:ext uri="{FF2B5EF4-FFF2-40B4-BE49-F238E27FC236}">
                <a16:creationId xmlns:a16="http://schemas.microsoft.com/office/drawing/2014/main" xmlns="" id="{3C8125C3-66DD-1F3B-1416-AA92057BF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4876" r="25197"/>
          <a:stretch/>
        </p:blipFill>
        <p:spPr>
          <a:xfrm>
            <a:off x="6104899" y="0"/>
            <a:ext cx="6087101" cy="6857990"/>
          </a:xfrm>
          <a:prstGeom prst="rect">
            <a:avLst/>
          </a:prstGeom>
          <a:ln w="12700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EED7D54-DEAE-49C5-BDEB-51BE09894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7998"/>
            <a:chOff x="572" y="-3"/>
            <a:chExt cx="12192000" cy="68579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BAF63EA-C706-4BD6-93B5-047DB7167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C61A158-FC5F-4347-BAAD-70342C306E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11E7810-D6A0-462E-84DE-DD4BB7A13F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E7AE704-01AE-4497-9D13-3F227E6DB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raphic 33">
              <a:extLst>
                <a:ext uri="{FF2B5EF4-FFF2-40B4-BE49-F238E27FC236}">
                  <a16:creationId xmlns:a16="http://schemas.microsoft.com/office/drawing/2014/main" xmlns="" id="{8067CD2A-1B98-4986-B65D-8004E11C3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3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2" name="Graphic 33">
              <a:extLst>
                <a:ext uri="{FF2B5EF4-FFF2-40B4-BE49-F238E27FC236}">
                  <a16:creationId xmlns:a16="http://schemas.microsoft.com/office/drawing/2014/main" xmlns="" id="{F8370D00-53BD-4F6B-BBC1-FC2EA1B9BA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A3CE8D-44E5-E35F-D2EE-99D90004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3440"/>
            <a:ext cx="9130790" cy="2575558"/>
          </a:xfrm>
        </p:spPr>
        <p:txBody>
          <a:bodyPr anchor="b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Disneyland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AF716B1-BB38-9CD5-0490-000855CAC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637280"/>
            <a:ext cx="9130790" cy="23672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Ostatni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Punkt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naszej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wycieczki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znany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cały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świat</a:t>
            </a:r>
            <a:r>
              <a:rPr lang="en-US" dirty="0">
                <a:solidFill>
                  <a:srgbClr val="FFFFFF"/>
                </a:solidFill>
              </a:rPr>
              <a:t> park </a:t>
            </a:r>
            <a:r>
              <a:rPr lang="en-US" dirty="0" err="1">
                <a:solidFill>
                  <a:srgbClr val="FFFFFF"/>
                </a:solidFill>
              </a:rPr>
              <a:t>rozrywki</a:t>
            </a:r>
            <a:r>
              <a:rPr lang="en-US" dirty="0">
                <a:solidFill>
                  <a:srgbClr val="FFFFFF"/>
                </a:solidFill>
              </a:rPr>
              <a:t>. </a:t>
            </a:r>
            <a:r>
              <a:rPr lang="en-US" dirty="0" err="1">
                <a:solidFill>
                  <a:srgbClr val="FFFFFF"/>
                </a:solidFill>
              </a:rPr>
              <a:t>Pomimo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długich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kolejek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braku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hardkorowych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rolercoasterów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potrafi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odmłodzić</a:t>
            </a:r>
            <a:r>
              <a:rPr lang="en-US" dirty="0">
                <a:solidFill>
                  <a:srgbClr val="FFFFFF"/>
                </a:solidFill>
              </a:rPr>
              <a:t> I </a:t>
            </a:r>
            <a:r>
              <a:rPr lang="en-US" dirty="0" err="1">
                <a:solidFill>
                  <a:srgbClr val="FFFFFF"/>
                </a:solidFill>
              </a:rPr>
              <a:t>sprawić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ponownie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dziecięcą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radość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twarzy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Jednak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wisinką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torcie</a:t>
            </a:r>
            <a:r>
              <a:rPr lang="en-US" dirty="0">
                <a:solidFill>
                  <a:srgbClr val="FFFFFF"/>
                </a:solidFill>
              </a:rPr>
              <a:t> jest </a:t>
            </a:r>
            <a:r>
              <a:rPr lang="en-US" dirty="0" err="1">
                <a:solidFill>
                  <a:srgbClr val="FFFFFF"/>
                </a:solidFill>
              </a:rPr>
              <a:t>pokaz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pirotechniczny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koniec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dnia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który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swoim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rozmachem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pięknem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sprawia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że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czujemy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się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jakbybyśmy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byli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naprawdę</a:t>
            </a:r>
            <a:r>
              <a:rPr lang="en-US" dirty="0">
                <a:solidFill>
                  <a:srgbClr val="FFFFFF"/>
                </a:solidFill>
              </a:rPr>
              <a:t> w </a:t>
            </a:r>
            <a:r>
              <a:rPr lang="en-US" dirty="0" err="1">
                <a:solidFill>
                  <a:srgbClr val="FFFFFF"/>
                </a:solidFill>
              </a:rPr>
              <a:t>bajce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Disneya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51161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xmlns="" id="{E2748806-3AF5-4078-830A-C1F26BF1B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Obraz 4" descr="Obraz zawierający niebo, trawa, zewnętrzne&#10;&#10;Opis wygenerowany automatycznie">
            <a:extLst>
              <a:ext uri="{FF2B5EF4-FFF2-40B4-BE49-F238E27FC236}">
                <a16:creationId xmlns:a16="http://schemas.microsoft.com/office/drawing/2014/main" xmlns="" id="{38A01383-83B0-87AF-DE2F-842D664E6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r="13798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4FBEBF3-C941-4CB0-8AC2-3B50E1371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156CBB-3E57-7085-5013-7D6E572F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6"/>
            <a:ext cx="4826498" cy="36106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 smtClean="0">
                <a:solidFill>
                  <a:srgbClr val="FFFFFF"/>
                </a:solidFill>
                <a:latin typeface="Calibri"/>
                <a:cs typeface="Calibri"/>
              </a:rPr>
              <a:t>Zamki</a:t>
            </a:r>
            <a:r>
              <a:rPr lang="pl-PL" sz="5200" dirty="0" smtClean="0">
                <a:solidFill>
                  <a:srgbClr val="FFFFFF"/>
                </a:solidFill>
                <a:latin typeface="Calibri"/>
                <a:cs typeface="Calibri"/>
              </a:rPr>
              <a:t> nad</a:t>
            </a:r>
            <a:r>
              <a:rPr lang="en-US" sz="5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Calibri"/>
                <a:cs typeface="Calibri"/>
              </a:rPr>
              <a:t>Loarą</a:t>
            </a:r>
            <a:endParaRPr lang="en-US" sz="5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xmlns="" id="{0855C188-9C8E-FC06-A81C-714B92900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56143"/>
            <a:ext cx="4826498" cy="1327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</a:rPr>
              <a:t>Zamki</a:t>
            </a:r>
            <a:r>
              <a:rPr lang="en-US" sz="2000" dirty="0">
                <a:solidFill>
                  <a:srgbClr val="FFFFFF"/>
                </a:solidFill>
              </a:rPr>
              <a:t> Chambord, </a:t>
            </a:r>
            <a:r>
              <a:rPr lang="en-US" sz="2000" dirty="0" err="1" smtClean="0">
                <a:solidFill>
                  <a:srgbClr val="FFFFFF"/>
                </a:solidFill>
              </a:rPr>
              <a:t>Chenon</a:t>
            </a:r>
            <a:r>
              <a:rPr lang="pl-PL" sz="2000" dirty="0" smtClean="0">
                <a:solidFill>
                  <a:srgbClr val="FFFFFF"/>
                </a:solidFill>
              </a:rPr>
              <a:t>c</a:t>
            </a:r>
            <a:r>
              <a:rPr lang="en-US" sz="2000" dirty="0" smtClean="0">
                <a:solidFill>
                  <a:srgbClr val="FFFFFF"/>
                </a:solidFill>
              </a:rPr>
              <a:t>eau </a:t>
            </a:r>
            <a:r>
              <a:rPr lang="en-US" sz="2000" dirty="0" err="1">
                <a:solidFill>
                  <a:srgbClr val="FFFFFF"/>
                </a:solidFill>
              </a:rPr>
              <a:t>oraz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Clos</a:t>
            </a:r>
            <a:r>
              <a:rPr lang="en-US" sz="2000" dirty="0">
                <a:solidFill>
                  <a:srgbClr val="FFFFFF"/>
                </a:solidFill>
              </a:rPr>
              <a:t> Luce</a:t>
            </a:r>
          </a:p>
        </p:txBody>
      </p:sp>
    </p:spTree>
    <p:extLst>
      <p:ext uri="{BB962C8B-B14F-4D97-AF65-F5344CB8AC3E}">
        <p14:creationId xmlns:p14="http://schemas.microsoft.com/office/powerpoint/2010/main" xmlns="" val="280249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1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10B4F2-91B6-9182-C8DA-32C3EFB5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695"/>
            <a:ext cx="3877308" cy="2061906"/>
          </a:xfrm>
        </p:spPr>
        <p:txBody>
          <a:bodyPr anchor="b">
            <a:normAutofit/>
          </a:bodyPr>
          <a:lstStyle/>
          <a:p>
            <a:r>
              <a:rPr lang="pl-PL"/>
              <a:t>Zamek Chambord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5AC1FD0-4B1B-FFA9-536D-8EF74CB8E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877308" cy="3388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O to początek naszej wyprawy. Rozpoczynamy od malowniczego zamku </a:t>
            </a:r>
            <a:r>
              <a:rPr lang="pl-PL" dirty="0" smtClean="0">
                <a:ea typeface="+mn-lt"/>
                <a:cs typeface="+mn-lt"/>
              </a:rPr>
              <a:t>Chambord kojarzonego nie tylko </a:t>
            </a:r>
            <a:r>
              <a:rPr lang="pl-PL" dirty="0">
                <a:ea typeface="+mn-lt"/>
                <a:cs typeface="+mn-lt"/>
              </a:rPr>
              <a:t>ze względu na wziętą od niego nazwę </a:t>
            </a:r>
            <a:r>
              <a:rPr lang="pl-PL" dirty="0" smtClean="0">
                <a:ea typeface="+mn-lt"/>
                <a:cs typeface="+mn-lt"/>
              </a:rPr>
              <a:t>likieru. </a:t>
            </a:r>
            <a:r>
              <a:rPr lang="pl-PL" dirty="0">
                <a:ea typeface="+mn-lt"/>
                <a:cs typeface="+mn-lt"/>
              </a:rPr>
              <a:t>ale też z jego wyjątkowego piękna. Oto rezydencja myśliwska królów Franciszka I </a:t>
            </a:r>
            <a:r>
              <a:rPr lang="pl-PL" dirty="0" err="1">
                <a:ea typeface="+mn-lt"/>
                <a:cs typeface="+mn-lt"/>
              </a:rPr>
              <a:t>i</a:t>
            </a:r>
            <a:r>
              <a:rPr lang="pl-PL" dirty="0">
                <a:ea typeface="+mn-lt"/>
                <a:cs typeface="+mn-lt"/>
              </a:rPr>
              <a:t> Henryka II z okresu Renesansu.</a:t>
            </a:r>
            <a:endParaRPr lang="pl-PL" dirty="0"/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xmlns="" id="{1F3B2DB2-2EAD-419E-9360-61437E95F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71535" y="87"/>
            <a:ext cx="6400800" cy="6857912"/>
            <a:chOff x="5171535" y="87"/>
            <a:chExt cx="6400800" cy="685791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7ECA409-D8DC-4ED0-BF75-FA5B3CFBBC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8362244" y="579694"/>
              <a:ext cx="0" cy="569704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18EF047-F819-42DC-A166-C7CFC59D9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581337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5029256-848F-4071-B940-F4B93C3AC8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171535" y="6276734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4A83640A-AB8A-4A4C-862B-4C124B3C75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17425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7EC4A94-218E-42A5-93CF-D109DC7219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43379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Obraz 7" descr="Obraz zawierający trawa, niebo, zewnętrzne, pole&#10;&#10;Opis wygenerowany automatycznie">
            <a:extLst>
              <a:ext uri="{FF2B5EF4-FFF2-40B4-BE49-F238E27FC236}">
                <a16:creationId xmlns:a16="http://schemas.microsoft.com/office/drawing/2014/main" xmlns="" id="{062231F3-7A44-0B06-DB2D-48311A47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316" b="2254"/>
          <a:stretch/>
        </p:blipFill>
        <p:spPr>
          <a:xfrm>
            <a:off x="5605497" y="1026870"/>
            <a:ext cx="5509217" cy="2362831"/>
          </a:xfrm>
          <a:custGeom>
            <a:avLst/>
            <a:gdLst/>
            <a:ahLst/>
            <a:cxnLst/>
            <a:rect l="l" t="t" r="r" b="b"/>
            <a:pathLst>
              <a:path w="5509217" h="2362831">
                <a:moveTo>
                  <a:pt x="2754609" y="0"/>
                </a:moveTo>
                <a:cubicBezTo>
                  <a:pt x="4100515" y="0"/>
                  <a:pt x="5223439" y="941990"/>
                  <a:pt x="5483141" y="2194243"/>
                </a:cubicBezTo>
                <a:lnTo>
                  <a:pt x="5509217" y="2362831"/>
                </a:lnTo>
                <a:lnTo>
                  <a:pt x="0" y="2362831"/>
                </a:lnTo>
                <a:lnTo>
                  <a:pt x="26077" y="2194243"/>
                </a:lnTo>
                <a:cubicBezTo>
                  <a:pt x="285778" y="941990"/>
                  <a:pt x="1408703" y="0"/>
                  <a:pt x="2754609" y="0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</p:pic>
      <p:cxnSp>
        <p:nvCxnSpPr>
          <p:cNvPr id="38" name="Straight Connector 22">
            <a:extLst>
              <a:ext uri="{FF2B5EF4-FFF2-40B4-BE49-F238E27FC236}">
                <a16:creationId xmlns:a16="http://schemas.microsoft.com/office/drawing/2014/main" xmlns="" id="{ED24AAC8-6F20-437C-8345-4F27D5D2C1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66137" y="3389697"/>
            <a:ext cx="640080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zewnętrzne, niebo, trawa, drzewo&#10;&#10;Opis wygenerowany automatycznie">
            <a:extLst>
              <a:ext uri="{FF2B5EF4-FFF2-40B4-BE49-F238E27FC236}">
                <a16:creationId xmlns:a16="http://schemas.microsoft.com/office/drawing/2014/main" xmlns="" id="{D2270CD6-BD9B-DE6F-30BC-2A285F73C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094"/>
          <a:stretch/>
        </p:blipFill>
        <p:spPr>
          <a:xfrm>
            <a:off x="5605496" y="3402153"/>
            <a:ext cx="5509217" cy="2428973"/>
          </a:xfrm>
          <a:custGeom>
            <a:avLst/>
            <a:gdLst/>
            <a:ahLst/>
            <a:cxnLst/>
            <a:rect l="l" t="t" r="r" b="b"/>
            <a:pathLst>
              <a:path w="5509217" h="2362831">
                <a:moveTo>
                  <a:pt x="0" y="0"/>
                </a:moveTo>
                <a:lnTo>
                  <a:pt x="5509217" y="0"/>
                </a:lnTo>
                <a:lnTo>
                  <a:pt x="5509217" y="457650"/>
                </a:lnTo>
                <a:lnTo>
                  <a:pt x="5509217" y="2362831"/>
                </a:lnTo>
                <a:lnTo>
                  <a:pt x="0" y="2362831"/>
                </a:lnTo>
                <a:lnTo>
                  <a:pt x="0" y="2000247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594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36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drzewo, trawa, zewnętrzne, niebo&#10;&#10;Opis wygenerowany automatycznie">
            <a:extLst>
              <a:ext uri="{FF2B5EF4-FFF2-40B4-BE49-F238E27FC236}">
                <a16:creationId xmlns:a16="http://schemas.microsoft.com/office/drawing/2014/main" xmlns="" id="{A07F9583-9E63-492B-3073-6DCB546E5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337" r="1" b="1"/>
          <a:stretch/>
        </p:blipFill>
        <p:spPr>
          <a:xfrm>
            <a:off x="8968" y="10"/>
            <a:ext cx="6095931" cy="3413520"/>
          </a:xfrm>
          <a:prstGeom prst="rect">
            <a:avLst/>
          </a:prstGeom>
          <a:ln w="12700">
            <a:noFill/>
          </a:ln>
        </p:spPr>
      </p:pic>
      <p:pic>
        <p:nvPicPr>
          <p:cNvPr id="7" name="Obraz 7" descr="Obraz zawierający drzewo, zewnętrzne, trawa, jezioro&#10;&#10;Opis wygenerowany automatycznie">
            <a:extLst>
              <a:ext uri="{FF2B5EF4-FFF2-40B4-BE49-F238E27FC236}">
                <a16:creationId xmlns:a16="http://schemas.microsoft.com/office/drawing/2014/main" xmlns="" id="{70E7127A-B70E-1BBC-B5C9-6DB6C17A5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425" r="415" b="2"/>
          <a:stretch/>
        </p:blipFill>
        <p:spPr>
          <a:xfrm>
            <a:off x="6104912" y="10"/>
            <a:ext cx="6087087" cy="3413520"/>
          </a:xfrm>
          <a:prstGeom prst="rect">
            <a:avLst/>
          </a:prstGeom>
          <a:ln w="12700">
            <a:noFill/>
          </a:ln>
        </p:spPr>
      </p:pic>
      <p:pic>
        <p:nvPicPr>
          <p:cNvPr id="4" name="Obraz 4" descr="Obraz zawierający niebo, zamek&#10;&#10;Opis wygenerowany automatycznie">
            <a:extLst>
              <a:ext uri="{FF2B5EF4-FFF2-40B4-BE49-F238E27FC236}">
                <a16:creationId xmlns:a16="http://schemas.microsoft.com/office/drawing/2014/main" xmlns="" id="{F2288F4F-983D-634F-F2E8-242DD856E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l="25934" r="2449" b="2"/>
          <a:stretch/>
        </p:blipFill>
        <p:spPr>
          <a:xfrm>
            <a:off x="-4" y="3413526"/>
            <a:ext cx="3214183" cy="3444474"/>
          </a:xfrm>
          <a:prstGeom prst="rect">
            <a:avLst/>
          </a:prstGeom>
          <a:ln w="12700">
            <a:noFill/>
          </a:ln>
        </p:spPr>
      </p:pic>
      <p:pic>
        <p:nvPicPr>
          <p:cNvPr id="8" name="Obraz 8" descr="Obraz zawierający podłoże, wewnątrz, osoby, grupa&#10;&#10;Opis wygenerowany automatycznie">
            <a:extLst>
              <a:ext uri="{FF2B5EF4-FFF2-40B4-BE49-F238E27FC236}">
                <a16:creationId xmlns:a16="http://schemas.microsoft.com/office/drawing/2014/main" xmlns="" id="{8A23F7D0-B009-BCCE-2673-07900456F9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t="19496" r="3" b="3"/>
          <a:stretch/>
        </p:blipFill>
        <p:spPr>
          <a:xfrm>
            <a:off x="8982983" y="3413526"/>
            <a:ext cx="3209017" cy="3444474"/>
          </a:xfrm>
          <a:prstGeom prst="rect">
            <a:avLst/>
          </a:prstGeom>
          <a:ln w="12700">
            <a:noFill/>
          </a:ln>
        </p:spPr>
      </p:pic>
      <p:grpSp>
        <p:nvGrpSpPr>
          <p:cNvPr id="63" name="Group 40">
            <a:extLst>
              <a:ext uri="{FF2B5EF4-FFF2-40B4-BE49-F238E27FC236}">
                <a16:creationId xmlns:a16="http://schemas.microsoft.com/office/drawing/2014/main" xmlns="" id="{1997973D-84E8-4646-861D-0DF2A3B0C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-3"/>
            <a:ext cx="12192001" cy="6864800"/>
            <a:chOff x="1" y="-3"/>
            <a:chExt cx="12192001" cy="686480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A3C8DB9-FEFB-4DCC-A81E-468F8B4B03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E179413-7E12-4A36-A7CA-94E82B431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0E5F1FDC-6D88-4734-B9D5-4C9A31915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3214185" y="707707"/>
              <a:ext cx="5759825" cy="6156731"/>
            </a:xfrm>
            <a:custGeom>
              <a:avLst/>
              <a:gdLst>
                <a:gd name="connsiteX0" fmla="*/ 1939325 w 3878650"/>
                <a:gd name="connsiteY0" fmla="*/ 4363426 h 4363426"/>
                <a:gd name="connsiteX1" fmla="*/ 0 w 3878650"/>
                <a:gd name="connsiteY1" fmla="*/ 2424101 h 4363426"/>
                <a:gd name="connsiteX2" fmla="*/ 0 w 3878650"/>
                <a:gd name="connsiteY2" fmla="*/ 1734201 h 4363426"/>
                <a:gd name="connsiteX3" fmla="*/ 0 w 3878650"/>
                <a:gd name="connsiteY3" fmla="*/ 0 h 4363426"/>
                <a:gd name="connsiteX4" fmla="*/ 3878650 w 3878650"/>
                <a:gd name="connsiteY4" fmla="*/ 0 h 4363426"/>
                <a:gd name="connsiteX5" fmla="*/ 3878650 w 3878650"/>
                <a:gd name="connsiteY5" fmla="*/ 330044 h 4363426"/>
                <a:gd name="connsiteX6" fmla="*/ 3878650 w 3878650"/>
                <a:gd name="connsiteY6" fmla="*/ 2424101 h 4363426"/>
                <a:gd name="connsiteX7" fmla="*/ 1939325 w 3878650"/>
                <a:gd name="connsiteY7" fmla="*/ 4363426 h 43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8650" h="4363426">
                  <a:moveTo>
                    <a:pt x="1939325" y="4363426"/>
                  </a:moveTo>
                  <a:cubicBezTo>
                    <a:pt x="868265" y="4363426"/>
                    <a:pt x="0" y="3495161"/>
                    <a:pt x="0" y="2424101"/>
                  </a:cubicBezTo>
                  <a:lnTo>
                    <a:pt x="0" y="1734201"/>
                  </a:lnTo>
                  <a:lnTo>
                    <a:pt x="0" y="0"/>
                  </a:lnTo>
                  <a:lnTo>
                    <a:pt x="3878650" y="0"/>
                  </a:lnTo>
                  <a:lnTo>
                    <a:pt x="3878650" y="330044"/>
                  </a:lnTo>
                  <a:lnTo>
                    <a:pt x="3878650" y="2424101"/>
                  </a:lnTo>
                  <a:cubicBezTo>
                    <a:pt x="3878650" y="3495161"/>
                    <a:pt x="3010385" y="4363426"/>
                    <a:pt x="1939325" y="4363426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D640DF66-0F0A-4CF6-BA2A-B4638D0AC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8CDCE353-00AD-4967-A753-CA802A18B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638E394A-5AD9-474D-AC4E-811D15A78E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7">
              <a:extLst>
                <a:ext uri="{FF2B5EF4-FFF2-40B4-BE49-F238E27FC236}">
                  <a16:creationId xmlns:a16="http://schemas.microsoft.com/office/drawing/2014/main" xmlns="" id="{4100D370-A17D-4B56-9757-03FF445D55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48">
              <a:extLst>
                <a:ext uri="{FF2B5EF4-FFF2-40B4-BE49-F238E27FC236}">
                  <a16:creationId xmlns:a16="http://schemas.microsoft.com/office/drawing/2014/main" xmlns="" id="{DE8F7913-C1B9-441B-BF4D-07DA16495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667002" y="-2667004"/>
              <a:ext cx="6858000" cy="1219200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Graphic 11">
              <a:extLst>
                <a:ext uri="{FF2B5EF4-FFF2-40B4-BE49-F238E27FC236}">
                  <a16:creationId xmlns:a16="http://schemas.microsoft.com/office/drawing/2014/main" xmlns="" id="{7CB7D388-161F-4C69-A2F6-448E4CAB63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BBFF1C-0BC0-79FA-5FE9-15F542AE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027" y="1722120"/>
            <a:ext cx="4429361" cy="17068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Zamek Dam - Chenonceau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62CC30C-A1B0-8375-6476-3EA3558B315F}"/>
              </a:ext>
            </a:extLst>
          </p:cNvPr>
          <p:cNvSpPr txBox="1"/>
          <p:nvPr/>
        </p:nvSpPr>
        <p:spPr>
          <a:xfrm>
            <a:off x="3914027" y="3637280"/>
            <a:ext cx="4429361" cy="25396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Drugim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punktem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naszej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podróży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był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zamek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dam, a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mianowicie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Chenonceau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zbudowany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moście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 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Był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miejscem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przerzutu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kontrabandy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między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strefą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okupowaną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rządem w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Vichy. 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oczarowały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jego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ogrody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pl-P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1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xmlns="" id="{59097C53-59D1-4DAC-AAC1-79EEEF9B9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2" descr="Obraz zawierający podłoże, wewnątrz, żyjący, pomieszczenie&#10;&#10;Opis wygenerowany automatycznie">
            <a:extLst>
              <a:ext uri="{FF2B5EF4-FFF2-40B4-BE49-F238E27FC236}">
                <a16:creationId xmlns:a16="http://schemas.microsoft.com/office/drawing/2014/main" xmlns="" id="{8D1CF91C-7607-D5A5-2727-FA5A49190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048" r="-1" b="8355"/>
          <a:stretch/>
        </p:blipFill>
        <p:spPr>
          <a:xfrm>
            <a:off x="1034" y="10"/>
            <a:ext cx="6081681" cy="3428990"/>
          </a:xfrm>
          <a:prstGeom prst="rect">
            <a:avLst/>
          </a:prstGeom>
          <a:ln w="12700">
            <a:noFill/>
          </a:ln>
        </p:spPr>
      </p:pic>
      <p:pic>
        <p:nvPicPr>
          <p:cNvPr id="6" name="Obraz 6" descr="Obraz zawierający drzewo, zewnętrzne, budynek, drewno&#10;&#10;Opis wygenerowany automatycznie">
            <a:extLst>
              <a:ext uri="{FF2B5EF4-FFF2-40B4-BE49-F238E27FC236}">
                <a16:creationId xmlns:a16="http://schemas.microsoft.com/office/drawing/2014/main" xmlns="" id="{65B84D5E-3356-547B-9F78-56E332A01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r="263"/>
          <a:stretch/>
        </p:blipFill>
        <p:spPr>
          <a:xfrm>
            <a:off x="6084901" y="10"/>
            <a:ext cx="6107099" cy="3428990"/>
          </a:xfrm>
          <a:prstGeom prst="rect">
            <a:avLst/>
          </a:prstGeom>
          <a:ln w="12700">
            <a:noFill/>
          </a:ln>
        </p:spPr>
      </p:pic>
      <p:pic>
        <p:nvPicPr>
          <p:cNvPr id="10" name="Obraz 10" descr="Obraz zawierający drzewo, zewnętrzne, budynek, drewno&#10;&#10;Opis wygenerowany automatycznie">
            <a:extLst>
              <a:ext uri="{FF2B5EF4-FFF2-40B4-BE49-F238E27FC236}">
                <a16:creationId xmlns:a16="http://schemas.microsoft.com/office/drawing/2014/main" xmlns="" id="{AFAE621F-E214-A7BB-935E-09BEE4600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2" b="15547"/>
          <a:stretch/>
        </p:blipFill>
        <p:spPr>
          <a:xfrm>
            <a:off x="20" y="3429000"/>
            <a:ext cx="6082695" cy="3429000"/>
          </a:xfrm>
          <a:prstGeom prst="rect">
            <a:avLst/>
          </a:prstGeom>
          <a:ln w="12700">
            <a:noFill/>
          </a:ln>
        </p:spPr>
      </p:pic>
      <p:pic>
        <p:nvPicPr>
          <p:cNvPr id="4" name="Obraz 4" descr="Obraz zawierający drzewo, trawa, zewnętrzne, niebo&#10;&#10;Opis wygenerowany automatycznie">
            <a:extLst>
              <a:ext uri="{FF2B5EF4-FFF2-40B4-BE49-F238E27FC236}">
                <a16:creationId xmlns:a16="http://schemas.microsoft.com/office/drawing/2014/main" xmlns="" id="{FBA1767D-C301-824C-B89A-6F22B1466C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40000"/>
          </a:blip>
          <a:srcRect t="12551" r="-3" b="3345"/>
          <a:stretch/>
        </p:blipFill>
        <p:spPr>
          <a:xfrm>
            <a:off x="6083808" y="3429000"/>
            <a:ext cx="6108192" cy="3429000"/>
          </a:xfrm>
          <a:prstGeom prst="rect">
            <a:avLst/>
          </a:prstGeom>
          <a:ln w="12700">
            <a:noFill/>
          </a:ln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xmlns="" id="{E2FF30B2-C680-4C48-B131-1A8744BDFE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D1FAAA1-CFB5-43BD-B419-BD6269AAC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B656C1-1C9F-4737-AA7F-40F238BD0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C312A98-2A58-460B-B6F9-C85C5649AD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raphic 11">
              <a:extLst>
                <a:ext uri="{FF2B5EF4-FFF2-40B4-BE49-F238E27FC236}">
                  <a16:creationId xmlns:a16="http://schemas.microsoft.com/office/drawing/2014/main" xmlns="" id="{6987FA95-828B-4427-AE54-22FE65D92F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540A6C7-1617-46AF-9B48-4D02B640DB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3ED40AF-5F5F-41B3-9B48-D8C5E112B4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116186C-F58B-447E-BB8E-D06825D11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22950D-6A3F-1876-C9B9-F866F987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509" y="1722120"/>
            <a:ext cx="4429361" cy="1706877"/>
          </a:xfrm>
        </p:spPr>
        <p:txBody>
          <a:bodyPr anchor="b">
            <a:normAutofit/>
          </a:bodyPr>
          <a:lstStyle/>
          <a:p>
            <a:pPr algn="ctr"/>
            <a:r>
              <a:rPr lang="pl-PL">
                <a:solidFill>
                  <a:srgbClr val="FFFFFF"/>
                </a:solidFill>
              </a:rPr>
              <a:t>Clos Luce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14271AB-E0AC-2882-DC19-96BECC1A9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027" y="3771900"/>
            <a:ext cx="4429361" cy="2605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dirty="0" err="1">
                <a:solidFill>
                  <a:srgbClr val="FFFFFF"/>
                </a:solidFill>
                <a:ea typeface="+mn-lt"/>
                <a:cs typeface="+mn-lt"/>
              </a:rPr>
              <a:t>Clos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 Luce to najmniejszy ze zwiedzanych przez nas 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Zamków.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J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ednak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najważniejsze w 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nim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jest to, że 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 mieszkał tu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sam mistrz Leonardo Da </a:t>
            </a:r>
            <a:r>
              <a:rPr lang="pl-PL" dirty="0" smtClean="0">
                <a:solidFill>
                  <a:srgbClr val="FFFFFF"/>
                </a:solidFill>
                <a:ea typeface="+mn-lt"/>
                <a:cs typeface="+mn-lt"/>
              </a:rPr>
              <a:t>Vinci. </a:t>
            </a: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Jego pomysły zostały zrekonstruowane w ogrodach zamkowych.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38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">
            <a:extLst>
              <a:ext uri="{FF2B5EF4-FFF2-40B4-BE49-F238E27FC236}">
                <a16:creationId xmlns:a16="http://schemas.microsoft.com/office/drawing/2014/main" xmlns="" id="{2293296F-4C3A-4530-98F5-F83646ACE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27">
            <a:extLst>
              <a:ext uri="{FF2B5EF4-FFF2-40B4-BE49-F238E27FC236}">
                <a16:creationId xmlns:a16="http://schemas.microsoft.com/office/drawing/2014/main" xmlns="" id="{3914D2BD-3C47-433D-81FE-DC6C39595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D3DD55E4-EA4F-4874-8B5B-6E0EAF4BB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2950BAF-7673-4138-AEA2-DE7D368CC3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6BE3E2B5-EA1C-415A-941A-843C7EA14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87FA3A6-E398-4576-B6B8-3328028D84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raphic 33">
              <a:extLst>
                <a:ext uri="{FF2B5EF4-FFF2-40B4-BE49-F238E27FC236}">
                  <a16:creationId xmlns:a16="http://schemas.microsoft.com/office/drawing/2014/main" xmlns="" id="{EFB597D7-65E0-476A-B9EB-3AA6ED338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3">
              <a:extLst>
                <a:ext uri="{FF2B5EF4-FFF2-40B4-BE49-F238E27FC236}">
                  <a16:creationId xmlns:a16="http://schemas.microsoft.com/office/drawing/2014/main" xmlns="" id="{11AA060A-BE0E-4687-8F9E-0E2955D979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xmlns="" id="{E2748806-3AF5-4078-830A-C1F26BF1B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Teleskop na szczycie wieży Eiffela skierowany w dół na miasto">
            <a:extLst>
              <a:ext uri="{FF2B5EF4-FFF2-40B4-BE49-F238E27FC236}">
                <a16:creationId xmlns:a16="http://schemas.microsoft.com/office/drawing/2014/main" xmlns="" id="{C4B5F11E-CD11-93D1-CE94-13AA69102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7863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43" name="Rectangle 37">
            <a:extLst>
              <a:ext uri="{FF2B5EF4-FFF2-40B4-BE49-F238E27FC236}">
                <a16:creationId xmlns:a16="http://schemas.microsoft.com/office/drawing/2014/main" xmlns="" id="{34FBEBF3-C941-4CB0-8AC2-3B50E1371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5261AD-E622-9217-0A46-5836D081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6"/>
            <a:ext cx="4826498" cy="36106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5200">
                <a:solidFill>
                  <a:srgbClr val="FFFFFF"/>
                </a:solidFill>
                <a:latin typeface="Calibri"/>
                <a:cs typeface="Calibri"/>
              </a:rPr>
              <a:t>Paryż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7C4D7A-EE32-3C62-2B1B-BF4491172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7555"/>
            <a:ext cx="4826498" cy="1327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FFFFFF"/>
                </a:solidFill>
              </a:rPr>
              <a:t>Miasto</a:t>
            </a:r>
            <a:r>
              <a:rPr lang="pl-PL" sz="2000" dirty="0" smtClean="0">
                <a:solidFill>
                  <a:srgbClr val="FFFFFF"/>
                </a:solidFill>
              </a:rPr>
              <a:t> mody,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miłości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oraz</a:t>
            </a:r>
            <a:r>
              <a:rPr lang="en-US" sz="2000" dirty="0">
                <a:solidFill>
                  <a:srgbClr val="FFFFFF"/>
                </a:solidFill>
              </a:rPr>
              <a:t> </a:t>
            </a:r>
            <a:r>
              <a:rPr lang="en-US" sz="2000" dirty="0" err="1">
                <a:solidFill>
                  <a:srgbClr val="FFFFFF"/>
                </a:solidFill>
              </a:rPr>
              <a:t>świateł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25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D8B89C-E6F2-7DC7-D95B-DD6CF80C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1337"/>
            <a:ext cx="5490073" cy="2060263"/>
          </a:xfrm>
        </p:spPr>
        <p:txBody>
          <a:bodyPr anchor="b">
            <a:normAutofit/>
          </a:bodyPr>
          <a:lstStyle/>
          <a:p>
            <a:r>
              <a:rPr lang="pl-PL" dirty="0"/>
              <a:t>Notre Dame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ECB3F71-2DC3-4227-CA90-D64D6F735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8920"/>
            <a:ext cx="5490073" cy="3388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Nie ma c</a:t>
            </a:r>
            <a:r>
              <a:rPr lang="pl-PL" sz="2000" dirty="0" smtClean="0"/>
              <a:t>hyba </a:t>
            </a:r>
            <a:r>
              <a:rPr lang="pl-PL" sz="2000" dirty="0"/>
              <a:t>na </a:t>
            </a:r>
            <a:r>
              <a:rPr lang="pl-PL" sz="2000" dirty="0" smtClean="0"/>
              <a:t>świecie </a:t>
            </a:r>
            <a:r>
              <a:rPr lang="pl-PL" sz="2000" dirty="0"/>
              <a:t>bardziej </a:t>
            </a:r>
            <a:r>
              <a:rPr lang="pl-PL" sz="2000" dirty="0" smtClean="0"/>
              <a:t>znanego kościoła. </a:t>
            </a:r>
            <a:r>
              <a:rPr lang="pl-PL" sz="2000" dirty="0"/>
              <a:t>Ta gotycka katedra stała się </a:t>
            </a:r>
            <a:r>
              <a:rPr lang="pl-PL" sz="2000" dirty="0" smtClean="0"/>
              <a:t>nie rozłącznym i </a:t>
            </a:r>
            <a:r>
              <a:rPr lang="pl-PL" sz="2000" dirty="0"/>
              <a:t>niezapomnianym symbolem Paryża. Pomimo, że "Nasza Pani" od 2019 jest troszkę </a:t>
            </a:r>
            <a:r>
              <a:rPr lang="pl-PL" sz="2000" dirty="0" smtClean="0"/>
              <a:t>zniszczona,</a:t>
            </a:r>
            <a:r>
              <a:rPr lang="pl-PL" sz="2000" dirty="0" smtClean="0"/>
              <a:t> </a:t>
            </a:r>
            <a:r>
              <a:rPr lang="pl-PL" sz="2000" dirty="0"/>
              <a:t>to </a:t>
            </a:r>
            <a:r>
              <a:rPr lang="pl-PL" sz="2000" dirty="0" smtClean="0"/>
              <a:t> </a:t>
            </a:r>
            <a:r>
              <a:rPr lang="pl-PL" sz="2000" dirty="0"/>
              <a:t>olśniła nas swoim blaskiem oraz majestatem.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CEB7F4D-1F80-4780-9EF1-250B6009D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25999" y="-6437"/>
            <a:ext cx="4141317" cy="6864437"/>
            <a:chOff x="7425999" y="-6437"/>
            <a:chExt cx="4141317" cy="6864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19ED225-F3C7-4528-920C-245DFBA2EF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4990343-EA5D-4B3B-8816-6084C5BE84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D6B7FCFF-F925-4BD3-9747-281D760205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256022A-471C-402E-8FB7-07349DE5D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B12F126-3723-4BC7-9A66-9D50FFDF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25999" y="3429000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Obraz 5" descr="Obraz zawierający budynek, zewnętrzne, stare, duże&#10;&#10;Opis wygenerowany automatycznie">
            <a:extLst>
              <a:ext uri="{FF2B5EF4-FFF2-40B4-BE49-F238E27FC236}">
                <a16:creationId xmlns:a16="http://schemas.microsoft.com/office/drawing/2014/main" xmlns="" id="{C3AFEF1D-2161-9A71-BFCA-B90F469C58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8562" y="765424"/>
            <a:ext cx="1953765" cy="2473121"/>
          </a:xfrm>
          <a:prstGeom prst="rect">
            <a:avLst/>
          </a:prstGeom>
        </p:spPr>
      </p:pic>
      <p:pic>
        <p:nvPicPr>
          <p:cNvPr id="6" name="Obraz 6" descr="Obraz zawierający zewnętrzne, niebo, budynek, miejsce kultu&#10;&#10;Opis wygenerowany automatycznie">
            <a:extLst>
              <a:ext uri="{FF2B5EF4-FFF2-40B4-BE49-F238E27FC236}">
                <a16:creationId xmlns:a16="http://schemas.microsoft.com/office/drawing/2014/main" xmlns="" id="{19F2CFCC-4E18-98F8-97B1-861056BFBC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7088" y="3789339"/>
            <a:ext cx="3716713" cy="20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46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xmlns="" id="{059AD101-BC08-433A-AD99-409B66C2D2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xmlns="" id="{3E788242-4E16-4277-AC99-8601B722B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A55B57-0869-A627-0339-4BABD0B8A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1265"/>
            <a:ext cx="5777834" cy="2060335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Calibri"/>
                <a:cs typeface="Calibri"/>
              </a:rPr>
              <a:t>Wieża Eiffla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A468EAF-965E-2F98-C376-164B202F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8919"/>
            <a:ext cx="5777834" cy="34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Wieża Eiffla to symbol nie tylko powiązany z Paryżem, a z całą Francją. Aż trudno </a:t>
            </a:r>
            <a:r>
              <a:rPr lang="pl-PL" dirty="0" smtClean="0"/>
              <a:t>uwierzyć</a:t>
            </a:r>
            <a:r>
              <a:rPr lang="pl-PL" dirty="0" smtClean="0"/>
              <a:t>, </a:t>
            </a:r>
            <a:r>
              <a:rPr lang="pl-PL" dirty="0"/>
              <a:t>że była konstruowana z myślą, </a:t>
            </a:r>
            <a:r>
              <a:rPr lang="pl-PL" dirty="0" smtClean="0"/>
              <a:t>iż</a:t>
            </a:r>
            <a:r>
              <a:rPr lang="pl-PL" dirty="0" smtClean="0"/>
              <a:t> po </a:t>
            </a:r>
            <a:r>
              <a:rPr lang="pl-PL" dirty="0"/>
              <a:t>W</a:t>
            </a:r>
            <a:r>
              <a:rPr lang="pl-PL" dirty="0" smtClean="0"/>
              <a:t>ystawie </a:t>
            </a:r>
            <a:r>
              <a:rPr lang="pl-PL" dirty="0" smtClean="0"/>
              <a:t>Ś</a:t>
            </a:r>
            <a:r>
              <a:rPr lang="pl-PL" dirty="0" smtClean="0"/>
              <a:t>wiatowej w Paryżu roku 1889 zostanie </a:t>
            </a:r>
            <a:r>
              <a:rPr lang="pl-PL" dirty="0"/>
              <a:t>rozebrana. </a:t>
            </a:r>
            <a:br>
              <a:rPr lang="pl-PL" dirty="0"/>
            </a:br>
            <a:r>
              <a:rPr lang="pl-PL" dirty="0"/>
              <a:t>Na szczęście rozbiórki nie rozpoczęto i góruje nad Paryżem od ponad wieku, pozwalając zobaczyć go w całej okazałości.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xmlns="" id="{3150E152-B33A-4529-A46C-605D7673E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39599" y="584439"/>
            <a:ext cx="4119488" cy="56858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1FE0117-ADB2-403E-A68B-E3A253AE0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25999" y="-6437"/>
            <a:ext cx="4141317" cy="6864437"/>
            <a:chOff x="7425999" y="-6437"/>
            <a:chExt cx="4141317" cy="686443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19ED225-F3C7-4528-920C-245DFBA2EF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4990343-EA5D-4B3B-8816-6084C5BE84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D6B7FCFF-F925-4BD3-9747-281D760205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7256022A-471C-402E-8FB7-07349DE5D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935301C0-6A6C-464F-857A-9D77E7230C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425999" y="3429000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5">
              <a:extLst>
                <a:ext uri="{FF2B5EF4-FFF2-40B4-BE49-F238E27FC236}">
                  <a16:creationId xmlns:a16="http://schemas.microsoft.com/office/drawing/2014/main" xmlns="" id="{A1814F66-6FB1-4F15-A3F9-05FBB5BF05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503664" y="581265"/>
              <a:ext cx="0" cy="2847735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Obraz 5" descr="Obraz zawierający zewnętrzne, noc&#10;&#10;Opis wygenerowany automatycznie">
            <a:extLst>
              <a:ext uri="{FF2B5EF4-FFF2-40B4-BE49-F238E27FC236}">
                <a16:creationId xmlns:a16="http://schemas.microsoft.com/office/drawing/2014/main" xmlns="" id="{0CE611C6-BEAB-B317-DA47-FFCB74F377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268540" y="1445532"/>
            <a:ext cx="2473121" cy="1112904"/>
          </a:xfrm>
          <a:prstGeom prst="rect">
            <a:avLst/>
          </a:prstGeom>
        </p:spPr>
      </p:pic>
      <p:pic>
        <p:nvPicPr>
          <p:cNvPr id="9" name="Obraz 9" descr="Obraz zawierający niebo, zewnętrzne, budynek&#10;&#10;Opis wygenerowany automatycznie">
            <a:extLst>
              <a:ext uri="{FF2B5EF4-FFF2-40B4-BE49-F238E27FC236}">
                <a16:creationId xmlns:a16="http://schemas.microsoft.com/office/drawing/2014/main" xmlns="" id="{70BE04B7-EAFB-D5FE-88F3-6362A5A1AF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259883" y="1445532"/>
            <a:ext cx="2473121" cy="1112904"/>
          </a:xfrm>
          <a:prstGeom prst="rect">
            <a:avLst/>
          </a:prstGeom>
        </p:spPr>
      </p:pic>
      <p:pic>
        <p:nvPicPr>
          <p:cNvPr id="4" name="Obraz 4" descr="Obraz zawierający niebo, zewnętrzne, drzewo, droga&#10;&#10;Opis wygenerowany automatycznie">
            <a:extLst>
              <a:ext uri="{FF2B5EF4-FFF2-40B4-BE49-F238E27FC236}">
                <a16:creationId xmlns:a16="http://schemas.microsoft.com/office/drawing/2014/main" xmlns="" id="{831498D4-9BF1-97C3-78B0-BC9659187C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258884" y="4278212"/>
            <a:ext cx="2473121" cy="11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98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57D007-D96D-D267-8C0C-20A3DD7D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302" y="275289"/>
            <a:ext cx="10515600" cy="1325563"/>
          </a:xfrm>
        </p:spPr>
        <p:txBody>
          <a:bodyPr/>
          <a:lstStyle/>
          <a:p>
            <a:r>
              <a:rPr lang="pl-PL" dirty="0"/>
              <a:t>Widoki z </a:t>
            </a:r>
            <a:r>
              <a:rPr lang="pl-PL" dirty="0" smtClean="0"/>
              <a:t>W</a:t>
            </a:r>
            <a:r>
              <a:rPr lang="pl-PL" dirty="0" smtClean="0"/>
              <a:t>ieży </a:t>
            </a:r>
            <a:r>
              <a:rPr lang="pl-PL" dirty="0"/>
              <a:t>Eiffla</a:t>
            </a:r>
          </a:p>
        </p:txBody>
      </p:sp>
      <p:pic>
        <p:nvPicPr>
          <p:cNvPr id="4" name="Obraz 4" descr="Obraz zawierający zewnętrzne, niebo, góra, przyroda&#10;&#10;Opis wygenerowany automatycznie">
            <a:extLst>
              <a:ext uri="{FF2B5EF4-FFF2-40B4-BE49-F238E27FC236}">
                <a16:creationId xmlns:a16="http://schemas.microsoft.com/office/drawing/2014/main" xmlns="" id="{5125C17C-1E46-4984-47CC-C27E1C8EA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6695" y="1278883"/>
            <a:ext cx="5256543" cy="2381727"/>
          </a:xfrm>
        </p:spPr>
      </p:pic>
      <p:pic>
        <p:nvPicPr>
          <p:cNvPr id="6" name="Obraz 6" descr="Obraz zawierający niebo, zewnętrzne, droga, z widokiem&#10;&#10;Opis wygenerowany automatycznie">
            <a:extLst>
              <a:ext uri="{FF2B5EF4-FFF2-40B4-BE49-F238E27FC236}">
                <a16:creationId xmlns:a16="http://schemas.microsoft.com/office/drawing/2014/main" xmlns="" id="{605E8A34-2134-15AB-B201-CDCD3B76FF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78330" y="2556573"/>
            <a:ext cx="4786393" cy="2156801"/>
          </a:xfrm>
          <a:prstGeom prst="rect">
            <a:avLst/>
          </a:prstGeom>
        </p:spPr>
      </p:pic>
      <p:pic>
        <p:nvPicPr>
          <p:cNvPr id="12" name="Obraz 19" descr="Obraz zawierający niebo, zewnętrzne, odległość&#10;&#10;Opis wygenerowany automatycznie">
            <a:extLst>
              <a:ext uri="{FF2B5EF4-FFF2-40B4-BE49-F238E27FC236}">
                <a16:creationId xmlns:a16="http://schemas.microsoft.com/office/drawing/2014/main" xmlns="" id="{1227769A-B414-1199-7587-6BA2D31CB9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6419" y="3715305"/>
            <a:ext cx="5261674" cy="2378529"/>
          </a:xfrm>
          <a:prstGeom prst="rect">
            <a:avLst/>
          </a:prstGeom>
        </p:spPr>
      </p:pic>
      <p:pic>
        <p:nvPicPr>
          <p:cNvPr id="20" name="Obraz 21" descr="Obraz zawierający niebo, zewnętrzne, woda, scena&#10;&#10;Opis wygenerowany automatycznie">
            <a:extLst>
              <a:ext uri="{FF2B5EF4-FFF2-40B4-BE49-F238E27FC236}">
                <a16:creationId xmlns:a16="http://schemas.microsoft.com/office/drawing/2014/main" xmlns="" id="{C9AEC8FA-BFE4-5651-0CEC-08FE37DE8E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84298" y="2601777"/>
            <a:ext cx="4773477" cy="21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34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VTI">
  <a:themeElements>
    <a:clrScheme name="Custom 42">
      <a:dk1>
        <a:sysClr val="windowText" lastClr="000000"/>
      </a:dk1>
      <a:lt1>
        <a:sysClr val="window" lastClr="FFFFFF"/>
      </a:lt1>
      <a:dk2>
        <a:srgbClr val="642626"/>
      </a:dk2>
      <a:lt2>
        <a:srgbClr val="F3F0E9"/>
      </a:lt2>
      <a:accent1>
        <a:srgbClr val="556D6F"/>
      </a:accent1>
      <a:accent2>
        <a:srgbClr val="C05050"/>
      </a:accent2>
      <a:accent3>
        <a:srgbClr val="BF873A"/>
      </a:accent3>
      <a:accent4>
        <a:srgbClr val="D8897E"/>
      </a:accent4>
      <a:accent5>
        <a:srgbClr val="A4976B"/>
      </a:accent5>
      <a:accent6>
        <a:srgbClr val="D49D8C"/>
      </a:accent6>
      <a:hlink>
        <a:srgbClr val="D13D6E"/>
      </a:hlink>
      <a:folHlink>
        <a:srgbClr val="6C9D9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chVTI" id="{23FE938F-4DF0-4C94-8546-C2AC6D26660D}" vid="{62E62DA1-385F-4EE3-8841-58A87FAE206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8E52100253354AA42A2C0C53781668" ma:contentTypeVersion="2" ma:contentTypeDescription="Utwórz nowy dokument." ma:contentTypeScope="" ma:versionID="c24f826248c8cbc2a72b77c1b580b02f">
  <xsd:schema xmlns:xsd="http://www.w3.org/2001/XMLSchema" xmlns:xs="http://www.w3.org/2001/XMLSchema" xmlns:p="http://schemas.microsoft.com/office/2006/metadata/properties" xmlns:ns2="84f5f4b0-251c-4b21-9623-e6a2bbf799d6" targetNamespace="http://schemas.microsoft.com/office/2006/metadata/properties" ma:root="true" ma:fieldsID="bf64b1ef7d9b9223b7d71d9326bc2296" ns2:_="">
    <xsd:import namespace="84f5f4b0-251c-4b21-9623-e6a2bbf79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5f4b0-251c-4b21-9623-e6a2bbf799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6027D2-9A3D-4E04-9CB2-AEC9EF334D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CE484A-6B6C-493D-A087-27ED309D3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E0892-6893-4BCE-96A6-0EF467A378ED}">
  <ds:schemaRefs>
    <ds:schemaRef ds:uri="84f5f4b0-251c-4b21-9623-e6a2bbf79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239</Words>
  <Application>Microsoft Office PowerPoint</Application>
  <PresentationFormat>Niestandardowy</PresentationFormat>
  <Paragraphs>29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ArchVTI</vt:lpstr>
      <vt:lpstr>Nasza Francuska Szkolna Przygoda</vt:lpstr>
      <vt:lpstr>Zamki nad Loarą</vt:lpstr>
      <vt:lpstr>Zamek Chambord</vt:lpstr>
      <vt:lpstr>Zamek Dam - Chenonceau</vt:lpstr>
      <vt:lpstr>Clos Luce</vt:lpstr>
      <vt:lpstr>Paryż</vt:lpstr>
      <vt:lpstr>Notre Dame</vt:lpstr>
      <vt:lpstr>Wieża Eiffla</vt:lpstr>
      <vt:lpstr>Widoki z Wieży Eiffla</vt:lpstr>
      <vt:lpstr>Łuk triumfalny</vt:lpstr>
      <vt:lpstr>Bazylika Sacre-Coeur i Montmartre</vt:lpstr>
      <vt:lpstr>Pola Elizejskie</vt:lpstr>
      <vt:lpstr>Louvre</vt:lpstr>
      <vt:lpstr>Wersal</vt:lpstr>
      <vt:lpstr>Disneyland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Nauczyciel</cp:lastModifiedBy>
  <cp:revision>529</cp:revision>
  <dcterms:created xsi:type="dcterms:W3CDTF">2022-06-07T17:25:16Z</dcterms:created>
  <dcterms:modified xsi:type="dcterms:W3CDTF">2022-06-22T11:06:37Z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0x010100F68E52100253354AA42A2C0C53781668</vt:lpwstr>
  </property>
</Properties>
</file>